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3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4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5.xml" ContentType="application/vnd.openxmlformats-officedocument.theme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6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7.xml" ContentType="application/vnd.openxmlformats-officedocument.theme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8.xml" ContentType="application/vnd.openxmlformats-officedocument.theme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9.xml" ContentType="application/vnd.openxmlformats-officedocument.theme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theme/theme10.xml" ContentType="application/vnd.openxmlformats-officedocument.theme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theme/theme11.xml" ContentType="application/vnd.openxmlformats-officedocument.theme+xml"/>
  <Override PartName="/ppt/theme/theme1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33" r:id="rId1"/>
    <p:sldMasterId id="2147483734" r:id="rId2"/>
    <p:sldMasterId id="2147483735" r:id="rId3"/>
    <p:sldMasterId id="2147483736" r:id="rId4"/>
    <p:sldMasterId id="2147483737" r:id="rId5"/>
    <p:sldMasterId id="2147483738" r:id="rId6"/>
    <p:sldMasterId id="2147483739" r:id="rId7"/>
    <p:sldMasterId id="2147483740" r:id="rId8"/>
    <p:sldMasterId id="2147483741" r:id="rId9"/>
    <p:sldMasterId id="2147483742" r:id="rId10"/>
    <p:sldMasterId id="2147483743" r:id="rId11"/>
  </p:sldMasterIdLst>
  <p:notesMasterIdLst>
    <p:notesMasterId r:id="rId47"/>
  </p:notesMasterIdLst>
  <p:sldIdLst>
    <p:sldId id="256" r:id="rId12"/>
    <p:sldId id="257" r:id="rId13"/>
    <p:sldId id="258" r:id="rId14"/>
    <p:sldId id="259" r:id="rId15"/>
    <p:sldId id="260" r:id="rId16"/>
    <p:sldId id="261" r:id="rId17"/>
    <p:sldId id="262" r:id="rId18"/>
    <p:sldId id="263" r:id="rId19"/>
    <p:sldId id="264" r:id="rId20"/>
    <p:sldId id="265" r:id="rId21"/>
    <p:sldId id="266" r:id="rId22"/>
    <p:sldId id="267" r:id="rId23"/>
    <p:sldId id="268" r:id="rId24"/>
    <p:sldId id="269" r:id="rId25"/>
    <p:sldId id="270" r:id="rId26"/>
    <p:sldId id="271" r:id="rId27"/>
    <p:sldId id="272" r:id="rId28"/>
    <p:sldId id="273" r:id="rId29"/>
    <p:sldId id="274" r:id="rId30"/>
    <p:sldId id="275" r:id="rId31"/>
    <p:sldId id="276" r:id="rId32"/>
    <p:sldId id="277" r:id="rId33"/>
    <p:sldId id="278" r:id="rId34"/>
    <p:sldId id="279" r:id="rId35"/>
    <p:sldId id="280" r:id="rId36"/>
    <p:sldId id="281" r:id="rId37"/>
    <p:sldId id="282" r:id="rId38"/>
    <p:sldId id="283" r:id="rId39"/>
    <p:sldId id="284" r:id="rId40"/>
    <p:sldId id="285" r:id="rId41"/>
    <p:sldId id="286" r:id="rId42"/>
    <p:sldId id="287" r:id="rId43"/>
    <p:sldId id="288" r:id="rId44"/>
    <p:sldId id="289" r:id="rId45"/>
    <p:sldId id="290" r:id="rId46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48"/>
      <p:bold r:id="rId49"/>
      <p:italic r:id="rId50"/>
      <p:boldItalic r:id="rId51"/>
    </p:embeddedFont>
    <p:embeddedFont>
      <p:font typeface="Cambria" panose="02040503050406030204" pitchFamily="18" charset="0"/>
      <p:regular r:id="rId52"/>
      <p:bold r:id="rId53"/>
      <p:italic r:id="rId54"/>
      <p:boldItalic r:id="rId55"/>
    </p:embeddedFont>
    <p:embeddedFont>
      <p:font typeface="Helvetica Neue Light" panose="020B0604020202020204" charset="0"/>
      <p:regular r:id="rId56"/>
      <p:bold r:id="rId57"/>
      <p:italic r:id="rId58"/>
      <p:boldItalic r:id="rId59"/>
    </p:embeddedFont>
    <p:embeddedFont>
      <p:font typeface="IBM Plex Sans" panose="020B0604020202020204" charset="0"/>
      <p:regular r:id="rId60"/>
      <p:bold r:id="rId61"/>
      <p:italic r:id="rId62"/>
      <p:boldItalic r:id="rId63"/>
    </p:embeddedFont>
    <p:embeddedFont>
      <p:font typeface="IBM Plex Sans Medium" panose="020B0604020202020204" charset="0"/>
      <p:regular r:id="rId64"/>
      <p:bold r:id="rId65"/>
      <p:italic r:id="rId66"/>
      <p:boldItalic r:id="rId67"/>
    </p:embeddedFont>
    <p:embeddedFont>
      <p:font typeface="IBM Plex Sans SemiBold" panose="020B0604020202020204" charset="0"/>
      <p:regular r:id="rId68"/>
      <p:bold r:id="rId69"/>
      <p:italic r:id="rId70"/>
      <p:boldItalic r:id="rId71"/>
    </p:embeddedFont>
    <p:embeddedFont>
      <p:font typeface="Lato" panose="020B0604020202020204" charset="0"/>
      <p:regular r:id="rId72"/>
      <p:bold r:id="rId73"/>
      <p:italic r:id="rId74"/>
      <p:boldItalic r:id="rId75"/>
    </p:embeddedFont>
    <p:embeddedFont>
      <p:font typeface="Open Sans" panose="020B0606030504020204" pitchFamily="34" charset="0"/>
      <p:regular r:id="rId76"/>
      <p:bold r:id="rId77"/>
      <p:italic r:id="rId78"/>
      <p:boldItalic r:id="rId79"/>
    </p:embeddedFont>
    <p:embeddedFont>
      <p:font typeface="Proxima Nova" panose="020B0604020202020204" charset="0"/>
      <p:regular r:id="rId80"/>
      <p:bold r:id="rId81"/>
      <p:italic r:id="rId82"/>
      <p:boldItalic r:id="rId83"/>
    </p:embeddedFont>
    <p:embeddedFont>
      <p:font typeface="Roboto" panose="02000000000000000000" pitchFamily="2" charset="0"/>
      <p:regular r:id="rId84"/>
      <p:bold r:id="rId85"/>
      <p:italic r:id="rId86"/>
      <p:boldItalic r:id="rId87"/>
    </p:embeddedFont>
    <p:embeddedFont>
      <p:font typeface="Roboto Medium" panose="02000000000000000000" pitchFamily="2" charset="0"/>
      <p:regular r:id="rId88"/>
      <p:bold r:id="rId89"/>
      <p:italic r:id="rId90"/>
      <p:boldItalic r:id="rId9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27" d="100"/>
          <a:sy n="127" d="100"/>
        </p:scale>
        <p:origin x="108" y="16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5.xml"/><Relationship Id="rId21" Type="http://schemas.openxmlformats.org/officeDocument/2006/relationships/slide" Target="slides/slide10.xml"/><Relationship Id="rId42" Type="http://schemas.openxmlformats.org/officeDocument/2006/relationships/slide" Target="slides/slide31.xml"/><Relationship Id="rId47" Type="http://schemas.openxmlformats.org/officeDocument/2006/relationships/notesMaster" Target="notesMasters/notesMaster1.xml"/><Relationship Id="rId63" Type="http://schemas.openxmlformats.org/officeDocument/2006/relationships/font" Target="fonts/font16.fntdata"/><Relationship Id="rId68" Type="http://schemas.openxmlformats.org/officeDocument/2006/relationships/font" Target="fonts/font21.fntdata"/><Relationship Id="rId84" Type="http://schemas.openxmlformats.org/officeDocument/2006/relationships/font" Target="fonts/font37.fntdata"/><Relationship Id="rId89" Type="http://schemas.openxmlformats.org/officeDocument/2006/relationships/font" Target="fonts/font42.fntdata"/><Relationship Id="rId16" Type="http://schemas.openxmlformats.org/officeDocument/2006/relationships/slide" Target="slides/slide5.xml"/><Relationship Id="rId11" Type="http://schemas.openxmlformats.org/officeDocument/2006/relationships/slideMaster" Target="slideMasters/slideMaster11.xml"/><Relationship Id="rId32" Type="http://schemas.openxmlformats.org/officeDocument/2006/relationships/slide" Target="slides/slide21.xml"/><Relationship Id="rId37" Type="http://schemas.openxmlformats.org/officeDocument/2006/relationships/slide" Target="slides/slide26.xml"/><Relationship Id="rId53" Type="http://schemas.openxmlformats.org/officeDocument/2006/relationships/font" Target="fonts/font6.fntdata"/><Relationship Id="rId58" Type="http://schemas.openxmlformats.org/officeDocument/2006/relationships/font" Target="fonts/font11.fntdata"/><Relationship Id="rId74" Type="http://schemas.openxmlformats.org/officeDocument/2006/relationships/font" Target="fonts/font27.fntdata"/><Relationship Id="rId79" Type="http://schemas.openxmlformats.org/officeDocument/2006/relationships/font" Target="fonts/font32.fntdata"/><Relationship Id="rId5" Type="http://schemas.openxmlformats.org/officeDocument/2006/relationships/slideMaster" Target="slideMasters/slideMaster5.xml"/><Relationship Id="rId90" Type="http://schemas.openxmlformats.org/officeDocument/2006/relationships/font" Target="fonts/font43.fntdata"/><Relationship Id="rId95" Type="http://schemas.openxmlformats.org/officeDocument/2006/relationships/tableStyles" Target="tableStyles.xml"/><Relationship Id="rId22" Type="http://schemas.openxmlformats.org/officeDocument/2006/relationships/slide" Target="slides/slide11.xml"/><Relationship Id="rId27" Type="http://schemas.openxmlformats.org/officeDocument/2006/relationships/slide" Target="slides/slide16.xml"/><Relationship Id="rId43" Type="http://schemas.openxmlformats.org/officeDocument/2006/relationships/slide" Target="slides/slide32.xml"/><Relationship Id="rId48" Type="http://schemas.openxmlformats.org/officeDocument/2006/relationships/font" Target="fonts/font1.fntdata"/><Relationship Id="rId64" Type="http://schemas.openxmlformats.org/officeDocument/2006/relationships/font" Target="fonts/font17.fntdata"/><Relationship Id="rId69" Type="http://schemas.openxmlformats.org/officeDocument/2006/relationships/font" Target="fonts/font22.fntdata"/><Relationship Id="rId8" Type="http://schemas.openxmlformats.org/officeDocument/2006/relationships/slideMaster" Target="slideMasters/slideMaster8.xml"/><Relationship Id="rId51" Type="http://schemas.openxmlformats.org/officeDocument/2006/relationships/font" Target="fonts/font4.fntdata"/><Relationship Id="rId72" Type="http://schemas.openxmlformats.org/officeDocument/2006/relationships/font" Target="fonts/font25.fntdata"/><Relationship Id="rId80" Type="http://schemas.openxmlformats.org/officeDocument/2006/relationships/font" Target="fonts/font33.fntdata"/><Relationship Id="rId85" Type="http://schemas.openxmlformats.org/officeDocument/2006/relationships/font" Target="fonts/font38.fntdata"/><Relationship Id="rId93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1.xml"/><Relationship Id="rId17" Type="http://schemas.openxmlformats.org/officeDocument/2006/relationships/slide" Target="slides/slide6.xml"/><Relationship Id="rId25" Type="http://schemas.openxmlformats.org/officeDocument/2006/relationships/slide" Target="slides/slide14.xml"/><Relationship Id="rId33" Type="http://schemas.openxmlformats.org/officeDocument/2006/relationships/slide" Target="slides/slide22.xml"/><Relationship Id="rId38" Type="http://schemas.openxmlformats.org/officeDocument/2006/relationships/slide" Target="slides/slide27.xml"/><Relationship Id="rId46" Type="http://schemas.openxmlformats.org/officeDocument/2006/relationships/slide" Target="slides/slide35.xml"/><Relationship Id="rId59" Type="http://schemas.openxmlformats.org/officeDocument/2006/relationships/font" Target="fonts/font12.fntdata"/><Relationship Id="rId67" Type="http://schemas.openxmlformats.org/officeDocument/2006/relationships/font" Target="fonts/font20.fntdata"/><Relationship Id="rId20" Type="http://schemas.openxmlformats.org/officeDocument/2006/relationships/slide" Target="slides/slide9.xml"/><Relationship Id="rId41" Type="http://schemas.openxmlformats.org/officeDocument/2006/relationships/slide" Target="slides/slide30.xml"/><Relationship Id="rId54" Type="http://schemas.openxmlformats.org/officeDocument/2006/relationships/font" Target="fonts/font7.fntdata"/><Relationship Id="rId62" Type="http://schemas.openxmlformats.org/officeDocument/2006/relationships/font" Target="fonts/font15.fntdata"/><Relationship Id="rId70" Type="http://schemas.openxmlformats.org/officeDocument/2006/relationships/font" Target="fonts/font23.fntdata"/><Relationship Id="rId75" Type="http://schemas.openxmlformats.org/officeDocument/2006/relationships/font" Target="fonts/font28.fntdata"/><Relationship Id="rId83" Type="http://schemas.openxmlformats.org/officeDocument/2006/relationships/font" Target="fonts/font36.fntdata"/><Relationship Id="rId88" Type="http://schemas.openxmlformats.org/officeDocument/2006/relationships/font" Target="fonts/font41.fntdata"/><Relationship Id="rId91" Type="http://schemas.openxmlformats.org/officeDocument/2006/relationships/font" Target="fonts/font44.fntdata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4.xml"/><Relationship Id="rId23" Type="http://schemas.openxmlformats.org/officeDocument/2006/relationships/slide" Target="slides/slide12.xml"/><Relationship Id="rId28" Type="http://schemas.openxmlformats.org/officeDocument/2006/relationships/slide" Target="slides/slide17.xml"/><Relationship Id="rId36" Type="http://schemas.openxmlformats.org/officeDocument/2006/relationships/slide" Target="slides/slide25.xml"/><Relationship Id="rId49" Type="http://schemas.openxmlformats.org/officeDocument/2006/relationships/font" Target="fonts/font2.fntdata"/><Relationship Id="rId57" Type="http://schemas.openxmlformats.org/officeDocument/2006/relationships/font" Target="fonts/font10.fntdata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20.xml"/><Relationship Id="rId44" Type="http://schemas.openxmlformats.org/officeDocument/2006/relationships/slide" Target="slides/slide33.xml"/><Relationship Id="rId52" Type="http://schemas.openxmlformats.org/officeDocument/2006/relationships/font" Target="fonts/font5.fntdata"/><Relationship Id="rId60" Type="http://schemas.openxmlformats.org/officeDocument/2006/relationships/font" Target="fonts/font13.fntdata"/><Relationship Id="rId65" Type="http://schemas.openxmlformats.org/officeDocument/2006/relationships/font" Target="fonts/font18.fntdata"/><Relationship Id="rId73" Type="http://schemas.openxmlformats.org/officeDocument/2006/relationships/font" Target="fonts/font26.fntdata"/><Relationship Id="rId78" Type="http://schemas.openxmlformats.org/officeDocument/2006/relationships/font" Target="fonts/font31.fntdata"/><Relationship Id="rId81" Type="http://schemas.openxmlformats.org/officeDocument/2006/relationships/font" Target="fonts/font34.fntdata"/><Relationship Id="rId86" Type="http://schemas.openxmlformats.org/officeDocument/2006/relationships/font" Target="fonts/font39.fntdata"/><Relationship Id="rId94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3" Type="http://schemas.openxmlformats.org/officeDocument/2006/relationships/slide" Target="slides/slide2.xml"/><Relationship Id="rId18" Type="http://schemas.openxmlformats.org/officeDocument/2006/relationships/slide" Target="slides/slide7.xml"/><Relationship Id="rId39" Type="http://schemas.openxmlformats.org/officeDocument/2006/relationships/slide" Target="slides/slide28.xml"/><Relationship Id="rId34" Type="http://schemas.openxmlformats.org/officeDocument/2006/relationships/slide" Target="slides/slide23.xml"/><Relationship Id="rId50" Type="http://schemas.openxmlformats.org/officeDocument/2006/relationships/font" Target="fonts/font3.fntdata"/><Relationship Id="rId55" Type="http://schemas.openxmlformats.org/officeDocument/2006/relationships/font" Target="fonts/font8.fntdata"/><Relationship Id="rId76" Type="http://schemas.openxmlformats.org/officeDocument/2006/relationships/font" Target="fonts/font29.fntdata"/><Relationship Id="rId7" Type="http://schemas.openxmlformats.org/officeDocument/2006/relationships/slideMaster" Target="slideMasters/slideMaster7.xml"/><Relationship Id="rId71" Type="http://schemas.openxmlformats.org/officeDocument/2006/relationships/font" Target="fonts/font24.fntdata"/><Relationship Id="rId92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18.xml"/><Relationship Id="rId24" Type="http://schemas.openxmlformats.org/officeDocument/2006/relationships/slide" Target="slides/slide13.xml"/><Relationship Id="rId40" Type="http://schemas.openxmlformats.org/officeDocument/2006/relationships/slide" Target="slides/slide29.xml"/><Relationship Id="rId45" Type="http://schemas.openxmlformats.org/officeDocument/2006/relationships/slide" Target="slides/slide34.xml"/><Relationship Id="rId66" Type="http://schemas.openxmlformats.org/officeDocument/2006/relationships/font" Target="fonts/font19.fntdata"/><Relationship Id="rId87" Type="http://schemas.openxmlformats.org/officeDocument/2006/relationships/font" Target="fonts/font40.fntdata"/><Relationship Id="rId61" Type="http://schemas.openxmlformats.org/officeDocument/2006/relationships/font" Target="fonts/font14.fntdata"/><Relationship Id="rId82" Type="http://schemas.openxmlformats.org/officeDocument/2006/relationships/font" Target="fonts/font35.fntdata"/><Relationship Id="rId19" Type="http://schemas.openxmlformats.org/officeDocument/2006/relationships/slide" Target="slides/slide8.xml"/><Relationship Id="rId14" Type="http://schemas.openxmlformats.org/officeDocument/2006/relationships/slide" Target="slides/slide3.xml"/><Relationship Id="rId30" Type="http://schemas.openxmlformats.org/officeDocument/2006/relationships/slide" Target="slides/slide19.xml"/><Relationship Id="rId35" Type="http://schemas.openxmlformats.org/officeDocument/2006/relationships/slide" Target="slides/slide24.xml"/><Relationship Id="rId56" Type="http://schemas.openxmlformats.org/officeDocument/2006/relationships/font" Target="fonts/font9.fntdata"/><Relationship Id="rId77" Type="http://schemas.openxmlformats.org/officeDocument/2006/relationships/font" Target="fonts/font3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gd2a4368b6b_0_484:notes"/>
          <p:cNvSpPr txBox="1">
            <a:spLocks noGrp="1"/>
          </p:cNvSpPr>
          <p:nvPr>
            <p:ph type="body" idx="1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4" name="Google Shape;614;gd2a4368b6b_0_4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58343" y="685793"/>
            <a:ext cx="4742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gd2c988d1ab_0_2246:notes"/>
          <p:cNvSpPr txBox="1">
            <a:spLocks noGrp="1"/>
          </p:cNvSpPr>
          <p:nvPr>
            <p:ph type="body" idx="1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9" name="Google Shape;789;gd2c988d1ab_0_22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58343" y="685793"/>
            <a:ext cx="4742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gd676f5d4a6_0_11:notes"/>
          <p:cNvSpPr txBox="1">
            <a:spLocks noGrp="1"/>
          </p:cNvSpPr>
          <p:nvPr>
            <p:ph type="body" idx="1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1" name="Google Shape;801;gd676f5d4a6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gd676f5d4a6_0_0:notes"/>
          <p:cNvSpPr txBox="1">
            <a:spLocks noGrp="1"/>
          </p:cNvSpPr>
          <p:nvPr>
            <p:ph type="body" idx="1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3" name="Google Shape;813;gd676f5d4a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58343" y="685793"/>
            <a:ext cx="4742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gd676f5d4a6_0_25:notes"/>
          <p:cNvSpPr txBox="1">
            <a:spLocks noGrp="1"/>
          </p:cNvSpPr>
          <p:nvPr>
            <p:ph type="body" idx="1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5" name="Google Shape;825;gd676f5d4a6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58343" y="685793"/>
            <a:ext cx="4742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gd2c988d1ab_0_2349:notes"/>
          <p:cNvSpPr txBox="1">
            <a:spLocks noGrp="1"/>
          </p:cNvSpPr>
          <p:nvPr>
            <p:ph type="body" idx="1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7" name="Google Shape;837;gd2c988d1ab_0_23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58343" y="685793"/>
            <a:ext cx="4742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gd2c988d1ab_0_2258:notes"/>
          <p:cNvSpPr txBox="1">
            <a:spLocks noGrp="1"/>
          </p:cNvSpPr>
          <p:nvPr>
            <p:ph type="body" idx="1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9" name="Google Shape;849;gd2c988d1ab_0_22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58343" y="685793"/>
            <a:ext cx="4742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gd2c988d1ab_0_1531:notes"/>
          <p:cNvSpPr txBox="1">
            <a:spLocks noGrp="1"/>
          </p:cNvSpPr>
          <p:nvPr>
            <p:ph type="body" idx="1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1" name="Google Shape;861;gd2c988d1ab_0_15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58343" y="685793"/>
            <a:ext cx="4742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943;gd2c988d1ab_0_1625:notes"/>
          <p:cNvSpPr txBox="1">
            <a:spLocks noGrp="1"/>
          </p:cNvSpPr>
          <p:nvPr>
            <p:ph type="body" idx="1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4" name="Google Shape;944;gd2c988d1ab_0_16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58343" y="685793"/>
            <a:ext cx="4742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gd2c988d1ab_0_1651:notes"/>
          <p:cNvSpPr txBox="1">
            <a:spLocks noGrp="1"/>
          </p:cNvSpPr>
          <p:nvPr>
            <p:ph type="body" idx="1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9" name="Google Shape;959;gd2c988d1ab_0_16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58343" y="685793"/>
            <a:ext cx="4742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Google Shape;974;gd2c988d1ab_0_16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5" name="Google Shape;975;gd2c988d1ab_0_16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gd2a4368b6b_0_503:notes"/>
          <p:cNvSpPr txBox="1">
            <a:spLocks noGrp="1"/>
          </p:cNvSpPr>
          <p:nvPr>
            <p:ph type="body" idx="1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550" tIns="44550" rIns="44550" bIns="445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endParaRPr sz="700"/>
          </a:p>
        </p:txBody>
      </p:sp>
      <p:sp>
        <p:nvSpPr>
          <p:cNvPr id="634" name="Google Shape;634;gd2a4368b6b_0_5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095650" y="685676"/>
            <a:ext cx="2667300" cy="3429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gd2c988d1ab_0_17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8" name="Google Shape;988;gd2c988d1ab_0_17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gd2c988d1ab_0_1727:notes"/>
          <p:cNvSpPr txBox="1">
            <a:spLocks noGrp="1"/>
          </p:cNvSpPr>
          <p:nvPr>
            <p:ph type="body" idx="1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3" name="Google Shape;1003;gd2c988d1ab_0_17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58343" y="685793"/>
            <a:ext cx="4742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gd2c988d1ab_0_1821:notes"/>
          <p:cNvSpPr txBox="1">
            <a:spLocks noGrp="1"/>
          </p:cNvSpPr>
          <p:nvPr>
            <p:ph type="body" idx="1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6" name="Google Shape;1086;gd2c988d1ab_0_18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58343" y="685793"/>
            <a:ext cx="4742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gd2c988d1ab_0_1845:notes"/>
          <p:cNvSpPr txBox="1">
            <a:spLocks noGrp="1"/>
          </p:cNvSpPr>
          <p:nvPr>
            <p:ph type="body" idx="1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1" name="Google Shape;1111;gd2c988d1ab_0_18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58343" y="685793"/>
            <a:ext cx="4742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Google Shape;1134;gd2c988d1ab_0_1868:notes"/>
          <p:cNvSpPr txBox="1">
            <a:spLocks noGrp="1"/>
          </p:cNvSpPr>
          <p:nvPr>
            <p:ph type="body" idx="1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550" tIns="44550" rIns="44550" bIns="445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endParaRPr/>
          </a:p>
        </p:txBody>
      </p:sp>
      <p:sp>
        <p:nvSpPr>
          <p:cNvPr id="1135" name="Google Shape;1135;gd2c988d1ab_0_18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095651" y="685676"/>
            <a:ext cx="2667300" cy="3429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Google Shape;1158;gd2c988d1ab_0_1891:notes"/>
          <p:cNvSpPr txBox="1">
            <a:spLocks noGrp="1"/>
          </p:cNvSpPr>
          <p:nvPr>
            <p:ph type="body" idx="1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550" tIns="44550" rIns="44550" bIns="445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endParaRPr/>
          </a:p>
        </p:txBody>
      </p:sp>
      <p:sp>
        <p:nvSpPr>
          <p:cNvPr id="1159" name="Google Shape;1159;gd2c988d1ab_0_18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095651" y="685676"/>
            <a:ext cx="2667300" cy="3429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3" name="Google Shape;1183;gd2c988d1ab_0_2368:notes"/>
          <p:cNvSpPr txBox="1">
            <a:spLocks noGrp="1"/>
          </p:cNvSpPr>
          <p:nvPr>
            <p:ph type="body" idx="1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4" name="Google Shape;1184;gd2c988d1ab_0_23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58343" y="685793"/>
            <a:ext cx="4742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5" name="Google Shape;1195;gd2c988d1ab_0_2463:notes"/>
          <p:cNvSpPr txBox="1">
            <a:spLocks noGrp="1"/>
          </p:cNvSpPr>
          <p:nvPr>
            <p:ph type="body" idx="1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550" tIns="44550" rIns="44550" bIns="445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endParaRPr/>
          </a:p>
        </p:txBody>
      </p:sp>
      <p:sp>
        <p:nvSpPr>
          <p:cNvPr id="1196" name="Google Shape;1196;gd2c988d1ab_0_24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095651" y="685676"/>
            <a:ext cx="2667300" cy="3429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" name="Google Shape;1219;gd2c988d1ab_0_2486:notes"/>
          <p:cNvSpPr txBox="1">
            <a:spLocks noGrp="1"/>
          </p:cNvSpPr>
          <p:nvPr>
            <p:ph type="body" idx="1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550" tIns="44550" rIns="44550" bIns="445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endParaRPr/>
          </a:p>
        </p:txBody>
      </p:sp>
      <p:sp>
        <p:nvSpPr>
          <p:cNvPr id="1220" name="Google Shape;1220;gd2c988d1ab_0_24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095651" y="685676"/>
            <a:ext cx="2667300" cy="3429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" name="Google Shape;1249;gd2c988d1ab_0_2515:notes"/>
          <p:cNvSpPr txBox="1">
            <a:spLocks noGrp="1"/>
          </p:cNvSpPr>
          <p:nvPr>
            <p:ph type="body" idx="1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550" tIns="44550" rIns="44550" bIns="445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endParaRPr/>
          </a:p>
        </p:txBody>
      </p:sp>
      <p:sp>
        <p:nvSpPr>
          <p:cNvPr id="1250" name="Google Shape;1250;gd2c988d1ab_0_25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095651" y="685676"/>
            <a:ext cx="2667300" cy="3429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gd269b12f61_2_64:notes"/>
          <p:cNvSpPr txBox="1">
            <a:spLocks noGrp="1"/>
          </p:cNvSpPr>
          <p:nvPr>
            <p:ph type="body" idx="1"/>
          </p:nvPr>
        </p:nvSpPr>
        <p:spPr>
          <a:xfrm>
            <a:off x="685797" y="4343389"/>
            <a:ext cx="5486407" cy="41148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550" tIns="44550" rIns="44550" bIns="445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endParaRPr sz="700"/>
          </a:p>
        </p:txBody>
      </p:sp>
      <p:sp>
        <p:nvSpPr>
          <p:cNvPr id="769" name="Google Shape;769;gd269b12f61_2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gd2c988d1ab_0_547:notes"/>
          <p:cNvSpPr txBox="1">
            <a:spLocks noGrp="1"/>
          </p:cNvSpPr>
          <p:nvPr>
            <p:ph type="body" idx="1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4" name="Google Shape;1284;gd2c988d1ab_0_5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58343" y="685793"/>
            <a:ext cx="4742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gd2c988d1ab_0_583:notes"/>
          <p:cNvSpPr txBox="1">
            <a:spLocks noGrp="1"/>
          </p:cNvSpPr>
          <p:nvPr>
            <p:ph type="body" idx="1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6" name="Google Shape;1296;gd2c988d1ab_0_5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58343" y="685793"/>
            <a:ext cx="4742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8" name="Google Shape;1308;gd2c988d1ab_0_620:notes"/>
          <p:cNvSpPr txBox="1">
            <a:spLocks noGrp="1"/>
          </p:cNvSpPr>
          <p:nvPr>
            <p:ph type="body" idx="1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9" name="Google Shape;1309;gd2c988d1ab_0_6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58343" y="685793"/>
            <a:ext cx="4742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gd2c988d1ab_0_657:notes"/>
          <p:cNvSpPr txBox="1">
            <a:spLocks noGrp="1"/>
          </p:cNvSpPr>
          <p:nvPr>
            <p:ph type="body" idx="1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2" name="Google Shape;1322;gd2c988d1ab_0_6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58343" y="685793"/>
            <a:ext cx="4742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Google Shape;1334;gd2c988d1ab_0_694:notes"/>
          <p:cNvSpPr txBox="1">
            <a:spLocks noGrp="1"/>
          </p:cNvSpPr>
          <p:nvPr>
            <p:ph type="body" idx="1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5" name="Google Shape;1335;gd2c988d1ab_0_6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58343" y="685793"/>
            <a:ext cx="4742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gd2c988cf55_1_110:notes"/>
          <p:cNvSpPr txBox="1">
            <a:spLocks noGrp="1"/>
          </p:cNvSpPr>
          <p:nvPr>
            <p:ph type="body" idx="1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550" tIns="44550" rIns="44550" bIns="445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endParaRPr sz="700"/>
          </a:p>
        </p:txBody>
      </p:sp>
      <p:sp>
        <p:nvSpPr>
          <p:cNvPr id="1348" name="Google Shape;1348;gd2c988cf55_1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095650" y="685676"/>
            <a:ext cx="2667300" cy="3429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d2c988d1ab_0_7:notes"/>
          <p:cNvSpPr txBox="1">
            <a:spLocks noGrp="1"/>
          </p:cNvSpPr>
          <p:nvPr>
            <p:ph type="body" idx="1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0" name="Google Shape;700;gd2c988d1ab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58343" y="685793"/>
            <a:ext cx="4742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gd2c988d1ab_0_93:notes"/>
          <p:cNvSpPr txBox="1">
            <a:spLocks noGrp="1"/>
          </p:cNvSpPr>
          <p:nvPr>
            <p:ph type="body" idx="1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2" name="Google Shape;712;gd2c988d1ab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58343" y="685793"/>
            <a:ext cx="4742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gd2c988d1ab_0_274:notes"/>
          <p:cNvSpPr txBox="1">
            <a:spLocks noGrp="1"/>
          </p:cNvSpPr>
          <p:nvPr>
            <p:ph type="body" idx="1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5" name="Google Shape;725;gd2c988d1ab_0_2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58343" y="685793"/>
            <a:ext cx="4742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d2c988d1ab_0_384:notes"/>
          <p:cNvSpPr txBox="1">
            <a:spLocks noGrp="1"/>
          </p:cNvSpPr>
          <p:nvPr>
            <p:ph type="body" idx="1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9" name="Google Shape;739;gd2c988d1ab_0_3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58343" y="685793"/>
            <a:ext cx="4742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d2c988d1ab_0_397:notes"/>
          <p:cNvSpPr txBox="1">
            <a:spLocks noGrp="1"/>
          </p:cNvSpPr>
          <p:nvPr>
            <p:ph type="body" idx="1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1" name="Google Shape;751;gd2c988d1ab_0_3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58343" y="685793"/>
            <a:ext cx="4742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gd2c988d1ab_0_440:notes"/>
          <p:cNvSpPr txBox="1">
            <a:spLocks noGrp="1"/>
          </p:cNvSpPr>
          <p:nvPr>
            <p:ph type="body" idx="1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0" name="Google Shape;770;gd2c988d1ab_0_4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58343" y="685793"/>
            <a:ext cx="4742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5" Type="http://schemas.openxmlformats.org/officeDocument/2006/relationships/image" Target="../media/image3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Relationship Id="rId14" Type="http://schemas.openxmlformats.org/officeDocument/2006/relationships/image" Target="../media/image29.png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0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0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0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0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0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0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0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0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0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0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0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0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0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0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0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0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0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0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0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1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obj">
  <p:cSld name="OBJECT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4"/>
          <p:cNvSpPr txBox="1">
            <a:spLocks noGrp="1"/>
          </p:cNvSpPr>
          <p:nvPr>
            <p:ph type="title"/>
          </p:nvPr>
        </p:nvSpPr>
        <p:spPr>
          <a:xfrm>
            <a:off x="468120" y="1716429"/>
            <a:ext cx="8207700" cy="16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5900" b="1" i="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sldNum" idx="12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sldNum" idx="12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6"/>
          <p:cNvSpPr txBox="1">
            <a:spLocks noGrp="1"/>
          </p:cNvSpPr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6"/>
          <p:cNvSpPr txBox="1">
            <a:spLocks noGrp="1"/>
          </p:cNvSpPr>
          <p:nvPr>
            <p:ph type="subTitle" idx="1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6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sldNum" idx="12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"/>
          <p:cNvSpPr txBox="1">
            <a:spLocks noGrp="1"/>
          </p:cNvSpPr>
          <p:nvPr>
            <p:ph type="title"/>
          </p:nvPr>
        </p:nvSpPr>
        <p:spPr>
          <a:xfrm>
            <a:off x="468120" y="1716429"/>
            <a:ext cx="8207700" cy="16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5900" b="1" i="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7"/>
          <p:cNvSpPr txBox="1">
            <a:spLocks noGrp="1"/>
          </p:cNvSpPr>
          <p:nvPr>
            <p:ph type="body" idx="1"/>
          </p:nvPr>
        </p:nvSpPr>
        <p:spPr>
          <a:xfrm>
            <a:off x="457200" y="1183005"/>
            <a:ext cx="8229600" cy="33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7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sldNum" idx="12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>
            <a:spLocks noGrp="1"/>
          </p:cNvSpPr>
          <p:nvPr>
            <p:ph type="title"/>
          </p:nvPr>
        </p:nvSpPr>
        <p:spPr>
          <a:xfrm>
            <a:off x="468120" y="1716429"/>
            <a:ext cx="8207700" cy="16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5900" b="1" i="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8"/>
          <p:cNvSpPr txBox="1">
            <a:spLocks noGrp="1"/>
          </p:cNvSpPr>
          <p:nvPr>
            <p:ph type="body" idx="1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8"/>
          <p:cNvSpPr txBox="1">
            <a:spLocks noGrp="1"/>
          </p:cNvSpPr>
          <p:nvPr>
            <p:ph type="body" idx="2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8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sldNum" idx="12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0"/>
          <p:cNvSpPr txBox="1">
            <a:spLocks noGrp="1"/>
          </p:cNvSpPr>
          <p:nvPr>
            <p:ph type="title"/>
          </p:nvPr>
        </p:nvSpPr>
        <p:spPr>
          <a:xfrm>
            <a:off x="1280609" y="1073114"/>
            <a:ext cx="6582600" cy="2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1500" b="0" i="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20"/>
          <p:cNvSpPr txBox="1">
            <a:spLocks noGrp="1"/>
          </p:cNvSpPr>
          <p:nvPr>
            <p:ph type="body" idx="1"/>
          </p:nvPr>
        </p:nvSpPr>
        <p:spPr>
          <a:xfrm>
            <a:off x="475985" y="1852506"/>
            <a:ext cx="8192100" cy="288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0" i="0">
                <a:solidFill>
                  <a:schemeClr val="dk1"/>
                </a:solidFill>
              </a:defRPr>
            </a:lvl1pPr>
            <a:lvl2pPr marL="91440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marL="137160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marL="182880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marL="228600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marL="274320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marL="320040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marL="365760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marL="411480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20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20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20"/>
          <p:cNvSpPr txBox="1">
            <a:spLocks noGrp="1"/>
          </p:cNvSpPr>
          <p:nvPr>
            <p:ph type="sldNum" idx="12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1"/>
          <p:cNvSpPr txBox="1">
            <a:spLocks noGrp="1"/>
          </p:cNvSpPr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21"/>
          <p:cNvSpPr txBox="1">
            <a:spLocks noGrp="1"/>
          </p:cNvSpPr>
          <p:nvPr>
            <p:ph type="subTitle" idx="1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21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21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21"/>
          <p:cNvSpPr txBox="1">
            <a:spLocks noGrp="1"/>
          </p:cNvSpPr>
          <p:nvPr>
            <p:ph type="sldNum" idx="12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2"/>
          <p:cNvSpPr txBox="1">
            <a:spLocks noGrp="1"/>
          </p:cNvSpPr>
          <p:nvPr>
            <p:ph type="title"/>
          </p:nvPr>
        </p:nvSpPr>
        <p:spPr>
          <a:xfrm>
            <a:off x="1280609" y="1073114"/>
            <a:ext cx="6582600" cy="2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1500" b="0" i="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22"/>
          <p:cNvSpPr txBox="1">
            <a:spLocks noGrp="1"/>
          </p:cNvSpPr>
          <p:nvPr>
            <p:ph type="body" idx="1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marL="91440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marL="137160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marL="182880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marL="228600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marL="274320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marL="320040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marL="365760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marL="411480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22"/>
          <p:cNvSpPr txBox="1">
            <a:spLocks noGrp="1"/>
          </p:cNvSpPr>
          <p:nvPr>
            <p:ph type="body" idx="2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marL="91440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marL="137160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marL="182880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marL="228600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marL="274320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marL="320040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marL="365760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marL="411480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22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22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22"/>
          <p:cNvSpPr txBox="1">
            <a:spLocks noGrp="1"/>
          </p:cNvSpPr>
          <p:nvPr>
            <p:ph type="sldNum" idx="12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3"/>
          <p:cNvSpPr txBox="1">
            <a:spLocks noGrp="1"/>
          </p:cNvSpPr>
          <p:nvPr>
            <p:ph type="title"/>
          </p:nvPr>
        </p:nvSpPr>
        <p:spPr>
          <a:xfrm>
            <a:off x="1280609" y="1073114"/>
            <a:ext cx="6582600" cy="2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1500" b="0" i="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3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23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23"/>
          <p:cNvSpPr txBox="1">
            <a:spLocks noGrp="1"/>
          </p:cNvSpPr>
          <p:nvPr>
            <p:ph type="sldNum" idx="12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4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4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4"/>
          <p:cNvSpPr txBox="1">
            <a:spLocks noGrp="1"/>
          </p:cNvSpPr>
          <p:nvPr>
            <p:ph type="sldNum" idx="12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6"/>
          <p:cNvSpPr txBox="1">
            <a:spLocks noGrp="1"/>
          </p:cNvSpPr>
          <p:nvPr>
            <p:ph type="title"/>
          </p:nvPr>
        </p:nvSpPr>
        <p:spPr>
          <a:xfrm>
            <a:off x="516555" y="986485"/>
            <a:ext cx="8110800" cy="10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1500" b="0" i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26"/>
          <p:cNvSpPr txBox="1">
            <a:spLocks noGrp="1"/>
          </p:cNvSpPr>
          <p:nvPr>
            <p:ph type="body" idx="1"/>
          </p:nvPr>
        </p:nvSpPr>
        <p:spPr>
          <a:xfrm>
            <a:off x="475231" y="1557772"/>
            <a:ext cx="8193600" cy="24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0" i="0">
                <a:solidFill>
                  <a:schemeClr val="dk1"/>
                </a:solidFill>
              </a:defRPr>
            </a:lvl1pPr>
            <a:lvl2pPr marL="91440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marL="137160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marL="182880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marL="228600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marL="274320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marL="320040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marL="365760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marL="411480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26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26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26"/>
          <p:cNvSpPr txBox="1">
            <a:spLocks noGrp="1"/>
          </p:cNvSpPr>
          <p:nvPr>
            <p:ph type="sldNum" idx="12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wo Content">
  <p:cSld name="Two Content">
    <p:bg>
      <p:bgPr>
        <a:solidFill>
          <a:schemeClr val="lt1"/>
        </a:solidFill>
        <a:effectLst/>
      </p:bgPr>
    </p:bg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7"/>
          <p:cNvSpPr/>
          <p:nvPr/>
        </p:nvSpPr>
        <p:spPr>
          <a:xfrm>
            <a:off x="7725538" y="378754"/>
            <a:ext cx="60300" cy="789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27"/>
          <p:cNvSpPr/>
          <p:nvPr/>
        </p:nvSpPr>
        <p:spPr>
          <a:xfrm>
            <a:off x="7644430" y="378592"/>
            <a:ext cx="69600" cy="768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7"/>
          <p:cNvSpPr/>
          <p:nvPr/>
        </p:nvSpPr>
        <p:spPr>
          <a:xfrm>
            <a:off x="7618169" y="380539"/>
            <a:ext cx="0" cy="74732"/>
          </a:xfrm>
          <a:custGeom>
            <a:avLst/>
            <a:gdLst/>
            <a:ahLst/>
            <a:cxnLst/>
            <a:rect l="l" t="t" r="r" b="b"/>
            <a:pathLst>
              <a:path w="120000" h="170815" extrusionOk="0">
                <a:moveTo>
                  <a:pt x="0" y="0"/>
                </a:moveTo>
                <a:lnTo>
                  <a:pt x="0" y="170801"/>
                </a:lnTo>
              </a:path>
            </a:pathLst>
          </a:custGeom>
          <a:noFill/>
          <a:ln w="35500" cap="flat" cmpd="sng">
            <a:solidFill>
              <a:srgbClr val="08090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27"/>
          <p:cNvSpPr/>
          <p:nvPr/>
        </p:nvSpPr>
        <p:spPr>
          <a:xfrm>
            <a:off x="7607904" y="347889"/>
            <a:ext cx="20802" cy="20280"/>
          </a:xfrm>
          <a:custGeom>
            <a:avLst/>
            <a:gdLst/>
            <a:ahLst/>
            <a:cxnLst/>
            <a:rect l="l" t="t" r="r" b="b"/>
            <a:pathLst>
              <a:path w="45719" h="46355" extrusionOk="0">
                <a:moveTo>
                  <a:pt x="29109" y="0"/>
                </a:moveTo>
                <a:lnTo>
                  <a:pt x="16125" y="0"/>
                </a:lnTo>
                <a:lnTo>
                  <a:pt x="10575" y="2041"/>
                </a:lnTo>
                <a:lnTo>
                  <a:pt x="6491" y="6481"/>
                </a:lnTo>
                <a:lnTo>
                  <a:pt x="2094" y="10921"/>
                </a:lnTo>
                <a:lnTo>
                  <a:pt x="0" y="16386"/>
                </a:lnTo>
                <a:lnTo>
                  <a:pt x="0" y="29370"/>
                </a:lnTo>
                <a:lnTo>
                  <a:pt x="2094" y="34826"/>
                </a:lnTo>
                <a:lnTo>
                  <a:pt x="6491" y="39276"/>
                </a:lnTo>
                <a:lnTo>
                  <a:pt x="10994" y="43715"/>
                </a:lnTo>
                <a:lnTo>
                  <a:pt x="16125" y="45757"/>
                </a:lnTo>
                <a:lnTo>
                  <a:pt x="29109" y="45757"/>
                </a:lnTo>
                <a:lnTo>
                  <a:pt x="34553" y="43715"/>
                </a:lnTo>
                <a:lnTo>
                  <a:pt x="38637" y="39276"/>
                </a:lnTo>
                <a:lnTo>
                  <a:pt x="43035" y="34826"/>
                </a:lnTo>
                <a:lnTo>
                  <a:pt x="45119" y="29370"/>
                </a:lnTo>
                <a:lnTo>
                  <a:pt x="45119" y="16386"/>
                </a:lnTo>
                <a:lnTo>
                  <a:pt x="43035" y="10921"/>
                </a:lnTo>
                <a:lnTo>
                  <a:pt x="38637" y="6481"/>
                </a:lnTo>
                <a:lnTo>
                  <a:pt x="34553" y="2041"/>
                </a:lnTo>
                <a:lnTo>
                  <a:pt x="29109" y="0"/>
                </a:lnTo>
                <a:close/>
              </a:path>
            </a:pathLst>
          </a:custGeom>
          <a:solidFill>
            <a:srgbClr val="08090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27"/>
          <p:cNvSpPr/>
          <p:nvPr/>
        </p:nvSpPr>
        <p:spPr>
          <a:xfrm>
            <a:off x="7462026" y="378592"/>
            <a:ext cx="129900" cy="789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27"/>
          <p:cNvSpPr/>
          <p:nvPr/>
        </p:nvSpPr>
        <p:spPr>
          <a:xfrm>
            <a:off x="7364967" y="350287"/>
            <a:ext cx="84000" cy="1050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27"/>
          <p:cNvSpPr/>
          <p:nvPr/>
        </p:nvSpPr>
        <p:spPr>
          <a:xfrm>
            <a:off x="7304674" y="380539"/>
            <a:ext cx="49406" cy="74732"/>
          </a:xfrm>
          <a:custGeom>
            <a:avLst/>
            <a:gdLst/>
            <a:ahLst/>
            <a:cxnLst/>
            <a:rect l="l" t="t" r="r" b="b"/>
            <a:pathLst>
              <a:path w="108584" h="170815" extrusionOk="0">
                <a:moveTo>
                  <a:pt x="105546" y="0"/>
                </a:moveTo>
                <a:lnTo>
                  <a:pt x="62511" y="0"/>
                </a:lnTo>
                <a:lnTo>
                  <a:pt x="0" y="84028"/>
                </a:lnTo>
                <a:lnTo>
                  <a:pt x="66280" y="170801"/>
                </a:lnTo>
                <a:lnTo>
                  <a:pt x="108268" y="170801"/>
                </a:lnTo>
                <a:lnTo>
                  <a:pt x="41265" y="83693"/>
                </a:lnTo>
                <a:lnTo>
                  <a:pt x="41988" y="83348"/>
                </a:lnTo>
                <a:lnTo>
                  <a:pt x="105546" y="0"/>
                </a:lnTo>
                <a:close/>
              </a:path>
            </a:pathLst>
          </a:custGeom>
          <a:solidFill>
            <a:srgbClr val="08090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27"/>
          <p:cNvSpPr/>
          <p:nvPr/>
        </p:nvSpPr>
        <p:spPr>
          <a:xfrm>
            <a:off x="7295980" y="350144"/>
            <a:ext cx="0" cy="105291"/>
          </a:xfrm>
          <a:custGeom>
            <a:avLst/>
            <a:gdLst/>
            <a:ahLst/>
            <a:cxnLst/>
            <a:rect l="l" t="t" r="r" b="b"/>
            <a:pathLst>
              <a:path w="120000" h="240665" extrusionOk="0">
                <a:moveTo>
                  <a:pt x="0" y="0"/>
                </a:moveTo>
                <a:lnTo>
                  <a:pt x="0" y="240128"/>
                </a:lnTo>
              </a:path>
            </a:pathLst>
          </a:custGeom>
          <a:noFill/>
          <a:ln w="35500" cap="flat" cmpd="sng">
            <a:solidFill>
              <a:srgbClr val="08090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27"/>
          <p:cNvSpPr/>
          <p:nvPr/>
        </p:nvSpPr>
        <p:spPr>
          <a:xfrm>
            <a:off x="7196755" y="378479"/>
            <a:ext cx="78000" cy="789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27"/>
          <p:cNvSpPr/>
          <p:nvPr/>
        </p:nvSpPr>
        <p:spPr>
          <a:xfrm>
            <a:off x="7107367" y="378476"/>
            <a:ext cx="78000" cy="7890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27"/>
          <p:cNvSpPr/>
          <p:nvPr/>
        </p:nvSpPr>
        <p:spPr>
          <a:xfrm>
            <a:off x="6996020" y="349028"/>
            <a:ext cx="98100" cy="10800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27"/>
          <p:cNvSpPr/>
          <p:nvPr/>
        </p:nvSpPr>
        <p:spPr>
          <a:xfrm>
            <a:off x="6850237" y="325188"/>
            <a:ext cx="99390" cy="168354"/>
          </a:xfrm>
          <a:custGeom>
            <a:avLst/>
            <a:gdLst/>
            <a:ahLst/>
            <a:cxnLst/>
            <a:rect l="l" t="t" r="r" b="b"/>
            <a:pathLst>
              <a:path w="218440" h="384809" extrusionOk="0">
                <a:moveTo>
                  <a:pt x="48061" y="356449"/>
                </a:moveTo>
                <a:lnTo>
                  <a:pt x="39998" y="380805"/>
                </a:lnTo>
                <a:lnTo>
                  <a:pt x="47642" y="383297"/>
                </a:lnTo>
                <a:lnTo>
                  <a:pt x="55705" y="384637"/>
                </a:lnTo>
                <a:lnTo>
                  <a:pt x="64081" y="384637"/>
                </a:lnTo>
                <a:lnTo>
                  <a:pt x="87153" y="381119"/>
                </a:lnTo>
                <a:lnTo>
                  <a:pt x="107422" y="371279"/>
                </a:lnTo>
                <a:lnTo>
                  <a:pt x="120773" y="358994"/>
                </a:lnTo>
                <a:lnTo>
                  <a:pt x="58427" y="358994"/>
                </a:lnTo>
                <a:lnTo>
                  <a:pt x="53087" y="358093"/>
                </a:lnTo>
                <a:lnTo>
                  <a:pt x="48061" y="356449"/>
                </a:lnTo>
                <a:close/>
              </a:path>
              <a:path w="218440" h="384809" extrusionOk="0">
                <a:moveTo>
                  <a:pt x="191934" y="243186"/>
                </a:moveTo>
                <a:lnTo>
                  <a:pt x="146278" y="243186"/>
                </a:lnTo>
                <a:lnTo>
                  <a:pt x="152037" y="245112"/>
                </a:lnTo>
                <a:lnTo>
                  <a:pt x="156225" y="250254"/>
                </a:lnTo>
                <a:lnTo>
                  <a:pt x="159366" y="254034"/>
                </a:lnTo>
                <a:lnTo>
                  <a:pt x="160204" y="258096"/>
                </a:lnTo>
                <a:lnTo>
                  <a:pt x="160204" y="269248"/>
                </a:lnTo>
                <a:lnTo>
                  <a:pt x="137901" y="308058"/>
                </a:lnTo>
                <a:lnTo>
                  <a:pt x="115504" y="314807"/>
                </a:lnTo>
                <a:lnTo>
                  <a:pt x="113190" y="322398"/>
                </a:lnTo>
                <a:lnTo>
                  <a:pt x="106135" y="337053"/>
                </a:lnTo>
                <a:lnTo>
                  <a:pt x="94997" y="348639"/>
                </a:lnTo>
                <a:lnTo>
                  <a:pt x="80678" y="356255"/>
                </a:lnTo>
                <a:lnTo>
                  <a:pt x="64081" y="358994"/>
                </a:lnTo>
                <a:lnTo>
                  <a:pt x="120773" y="358994"/>
                </a:lnTo>
                <a:lnTo>
                  <a:pt x="123821" y="356189"/>
                </a:lnTo>
                <a:lnTo>
                  <a:pt x="135283" y="336921"/>
                </a:lnTo>
                <a:lnTo>
                  <a:pt x="155510" y="327222"/>
                </a:lnTo>
                <a:lnTo>
                  <a:pt x="171526" y="311872"/>
                </a:lnTo>
                <a:lnTo>
                  <a:pt x="182064" y="292129"/>
                </a:lnTo>
                <a:lnTo>
                  <a:pt x="185858" y="269248"/>
                </a:lnTo>
                <a:lnTo>
                  <a:pt x="185753" y="255866"/>
                </a:lnTo>
                <a:lnTo>
                  <a:pt x="183868" y="248976"/>
                </a:lnTo>
                <a:lnTo>
                  <a:pt x="191934" y="243186"/>
                </a:lnTo>
                <a:close/>
              </a:path>
              <a:path w="218440" h="384809" extrusionOk="0">
                <a:moveTo>
                  <a:pt x="84604" y="256431"/>
                </a:moveTo>
                <a:lnTo>
                  <a:pt x="83348" y="256431"/>
                </a:lnTo>
                <a:lnTo>
                  <a:pt x="73332" y="258446"/>
                </a:lnTo>
                <a:lnTo>
                  <a:pt x="65181" y="263939"/>
                </a:lnTo>
                <a:lnTo>
                  <a:pt x="59700" y="272087"/>
                </a:lnTo>
                <a:lnTo>
                  <a:pt x="57694" y="282064"/>
                </a:lnTo>
                <a:lnTo>
                  <a:pt x="59700" y="292049"/>
                </a:lnTo>
                <a:lnTo>
                  <a:pt x="65181" y="300204"/>
                </a:lnTo>
                <a:lnTo>
                  <a:pt x="73332" y="305702"/>
                </a:lnTo>
                <a:lnTo>
                  <a:pt x="83348" y="307718"/>
                </a:lnTo>
                <a:lnTo>
                  <a:pt x="93320" y="305702"/>
                </a:lnTo>
                <a:lnTo>
                  <a:pt x="101475" y="300204"/>
                </a:lnTo>
                <a:lnTo>
                  <a:pt x="106981" y="292049"/>
                </a:lnTo>
                <a:lnTo>
                  <a:pt x="109001" y="282064"/>
                </a:lnTo>
                <a:lnTo>
                  <a:pt x="109001" y="278776"/>
                </a:lnTo>
                <a:lnTo>
                  <a:pt x="108373" y="275625"/>
                </a:lnTo>
                <a:lnTo>
                  <a:pt x="107221" y="272735"/>
                </a:lnTo>
                <a:lnTo>
                  <a:pt x="120029" y="256725"/>
                </a:lnTo>
                <a:lnTo>
                  <a:pt x="87222" y="256725"/>
                </a:lnTo>
                <a:lnTo>
                  <a:pt x="85861" y="256526"/>
                </a:lnTo>
                <a:lnTo>
                  <a:pt x="84604" y="256431"/>
                </a:lnTo>
                <a:close/>
              </a:path>
              <a:path w="218440" h="384809" extrusionOk="0">
                <a:moveTo>
                  <a:pt x="145744" y="218204"/>
                </a:moveTo>
                <a:lnTo>
                  <a:pt x="109518" y="230407"/>
                </a:lnTo>
                <a:lnTo>
                  <a:pt x="87222" y="256725"/>
                </a:lnTo>
                <a:lnTo>
                  <a:pt x="120029" y="256725"/>
                </a:lnTo>
                <a:lnTo>
                  <a:pt x="126907" y="248128"/>
                </a:lnTo>
                <a:lnTo>
                  <a:pt x="133608" y="244547"/>
                </a:lnTo>
                <a:lnTo>
                  <a:pt x="146278" y="243186"/>
                </a:lnTo>
                <a:lnTo>
                  <a:pt x="191934" y="243186"/>
                </a:lnTo>
                <a:lnTo>
                  <a:pt x="197711" y="239038"/>
                </a:lnTo>
                <a:lnTo>
                  <a:pt x="207134" y="227459"/>
                </a:lnTo>
                <a:lnTo>
                  <a:pt x="169534" y="227459"/>
                </a:lnTo>
                <a:lnTo>
                  <a:pt x="162050" y="222662"/>
                </a:lnTo>
                <a:lnTo>
                  <a:pt x="154045" y="219609"/>
                </a:lnTo>
                <a:lnTo>
                  <a:pt x="145744" y="218204"/>
                </a:lnTo>
                <a:close/>
              </a:path>
              <a:path w="218440" h="384809" extrusionOk="0">
                <a:moveTo>
                  <a:pt x="207138" y="157188"/>
                </a:moveTo>
                <a:lnTo>
                  <a:pt x="169534" y="157188"/>
                </a:lnTo>
                <a:lnTo>
                  <a:pt x="178734" y="163009"/>
                </a:lnTo>
                <a:lnTo>
                  <a:pt x="185917" y="171137"/>
                </a:lnTo>
                <a:lnTo>
                  <a:pt x="190588" y="181073"/>
                </a:lnTo>
                <a:lnTo>
                  <a:pt x="192255" y="192318"/>
                </a:lnTo>
                <a:lnTo>
                  <a:pt x="190588" y="203563"/>
                </a:lnTo>
                <a:lnTo>
                  <a:pt x="185917" y="213501"/>
                </a:lnTo>
                <a:lnTo>
                  <a:pt x="178734" y="221632"/>
                </a:lnTo>
                <a:lnTo>
                  <a:pt x="169534" y="227459"/>
                </a:lnTo>
                <a:lnTo>
                  <a:pt x="207134" y="227459"/>
                </a:lnTo>
                <a:lnTo>
                  <a:pt x="208462" y="225826"/>
                </a:lnTo>
                <a:lnTo>
                  <a:pt x="215423" y="210025"/>
                </a:lnTo>
                <a:lnTo>
                  <a:pt x="217899" y="192318"/>
                </a:lnTo>
                <a:lnTo>
                  <a:pt x="215423" y="174616"/>
                </a:lnTo>
                <a:lnTo>
                  <a:pt x="208462" y="158815"/>
                </a:lnTo>
                <a:lnTo>
                  <a:pt x="207138" y="157188"/>
                </a:lnTo>
                <a:close/>
              </a:path>
              <a:path w="218440" h="384809" extrusionOk="0">
                <a:moveTo>
                  <a:pt x="64081" y="0"/>
                </a:moveTo>
                <a:lnTo>
                  <a:pt x="25591" y="13437"/>
                </a:lnTo>
                <a:lnTo>
                  <a:pt x="3939" y="50109"/>
                </a:lnTo>
                <a:lnTo>
                  <a:pt x="0" y="83337"/>
                </a:lnTo>
                <a:lnTo>
                  <a:pt x="0" y="110227"/>
                </a:lnTo>
                <a:lnTo>
                  <a:pt x="14030" y="150278"/>
                </a:lnTo>
                <a:lnTo>
                  <a:pt x="40208" y="182989"/>
                </a:lnTo>
                <a:lnTo>
                  <a:pt x="39056" y="185879"/>
                </a:lnTo>
                <a:lnTo>
                  <a:pt x="38428" y="189030"/>
                </a:lnTo>
                <a:lnTo>
                  <a:pt x="38428" y="192318"/>
                </a:lnTo>
                <a:lnTo>
                  <a:pt x="40448" y="202302"/>
                </a:lnTo>
                <a:lnTo>
                  <a:pt x="45954" y="210453"/>
                </a:lnTo>
                <a:lnTo>
                  <a:pt x="54109" y="215947"/>
                </a:lnTo>
                <a:lnTo>
                  <a:pt x="64081" y="217961"/>
                </a:lnTo>
                <a:lnTo>
                  <a:pt x="74053" y="215947"/>
                </a:lnTo>
                <a:lnTo>
                  <a:pt x="82209" y="210453"/>
                </a:lnTo>
                <a:lnTo>
                  <a:pt x="87714" y="202302"/>
                </a:lnTo>
                <a:lnTo>
                  <a:pt x="89735" y="192318"/>
                </a:lnTo>
                <a:lnTo>
                  <a:pt x="87714" y="182339"/>
                </a:lnTo>
                <a:lnTo>
                  <a:pt x="82209" y="174188"/>
                </a:lnTo>
                <a:lnTo>
                  <a:pt x="74053" y="168691"/>
                </a:lnTo>
                <a:lnTo>
                  <a:pt x="65532" y="166968"/>
                </a:lnTo>
                <a:lnTo>
                  <a:pt x="60207" y="166968"/>
                </a:lnTo>
                <a:lnTo>
                  <a:pt x="34030" y="134247"/>
                </a:lnTo>
                <a:lnTo>
                  <a:pt x="30400" y="128791"/>
                </a:lnTo>
                <a:lnTo>
                  <a:pt x="27800" y="122955"/>
                </a:lnTo>
                <a:lnTo>
                  <a:pt x="26196" y="116705"/>
                </a:lnTo>
                <a:lnTo>
                  <a:pt x="25653" y="110227"/>
                </a:lnTo>
                <a:lnTo>
                  <a:pt x="25653" y="83337"/>
                </a:lnTo>
                <a:lnTo>
                  <a:pt x="36752" y="38836"/>
                </a:lnTo>
                <a:lnTo>
                  <a:pt x="64081" y="25643"/>
                </a:lnTo>
                <a:lnTo>
                  <a:pt x="120759" y="25643"/>
                </a:lnTo>
                <a:lnTo>
                  <a:pt x="107422" y="13367"/>
                </a:lnTo>
                <a:lnTo>
                  <a:pt x="87153" y="3521"/>
                </a:lnTo>
                <a:lnTo>
                  <a:pt x="64081" y="0"/>
                </a:lnTo>
                <a:close/>
              </a:path>
              <a:path w="218440" h="384809" extrusionOk="0">
                <a:moveTo>
                  <a:pt x="64081" y="166675"/>
                </a:moveTo>
                <a:lnTo>
                  <a:pt x="62720" y="166675"/>
                </a:lnTo>
                <a:lnTo>
                  <a:pt x="61464" y="166780"/>
                </a:lnTo>
                <a:lnTo>
                  <a:pt x="60207" y="166968"/>
                </a:lnTo>
                <a:lnTo>
                  <a:pt x="65532" y="166968"/>
                </a:lnTo>
                <a:lnTo>
                  <a:pt x="64081" y="166675"/>
                </a:lnTo>
                <a:close/>
              </a:path>
              <a:path w="218440" h="384809" extrusionOk="0">
                <a:moveTo>
                  <a:pt x="120043" y="127933"/>
                </a:moveTo>
                <a:lnTo>
                  <a:pt x="87222" y="127933"/>
                </a:lnTo>
                <a:lnTo>
                  <a:pt x="102195" y="146770"/>
                </a:lnTo>
                <a:lnTo>
                  <a:pt x="137378" y="166298"/>
                </a:lnTo>
                <a:lnTo>
                  <a:pt x="145744" y="166437"/>
                </a:lnTo>
                <a:lnTo>
                  <a:pt x="154045" y="165030"/>
                </a:lnTo>
                <a:lnTo>
                  <a:pt x="162050" y="161979"/>
                </a:lnTo>
                <a:lnTo>
                  <a:pt x="169534" y="157188"/>
                </a:lnTo>
                <a:lnTo>
                  <a:pt x="207138" y="157188"/>
                </a:lnTo>
                <a:lnTo>
                  <a:pt x="197711" y="145604"/>
                </a:lnTo>
                <a:lnTo>
                  <a:pt x="191938" y="141461"/>
                </a:lnTo>
                <a:lnTo>
                  <a:pt x="146278" y="141461"/>
                </a:lnTo>
                <a:lnTo>
                  <a:pt x="133608" y="140100"/>
                </a:lnTo>
                <a:lnTo>
                  <a:pt x="126907" y="136508"/>
                </a:lnTo>
                <a:lnTo>
                  <a:pt x="120043" y="127933"/>
                </a:lnTo>
                <a:close/>
              </a:path>
              <a:path w="218440" h="384809" extrusionOk="0">
                <a:moveTo>
                  <a:pt x="120759" y="25643"/>
                </a:moveTo>
                <a:lnTo>
                  <a:pt x="64081" y="25643"/>
                </a:lnTo>
                <a:lnTo>
                  <a:pt x="80678" y="28384"/>
                </a:lnTo>
                <a:lnTo>
                  <a:pt x="94997" y="36002"/>
                </a:lnTo>
                <a:lnTo>
                  <a:pt x="106135" y="47593"/>
                </a:lnTo>
                <a:lnTo>
                  <a:pt x="113190" y="62249"/>
                </a:lnTo>
                <a:lnTo>
                  <a:pt x="115504" y="69830"/>
                </a:lnTo>
                <a:lnTo>
                  <a:pt x="123242" y="71212"/>
                </a:lnTo>
                <a:lnTo>
                  <a:pt x="137901" y="76583"/>
                </a:lnTo>
                <a:lnTo>
                  <a:pt x="149619" y="86422"/>
                </a:lnTo>
                <a:lnTo>
                  <a:pt x="157390" y="99703"/>
                </a:lnTo>
                <a:lnTo>
                  <a:pt x="160204" y="115399"/>
                </a:lnTo>
                <a:lnTo>
                  <a:pt x="160204" y="126540"/>
                </a:lnTo>
                <a:lnTo>
                  <a:pt x="159366" y="130624"/>
                </a:lnTo>
                <a:lnTo>
                  <a:pt x="156225" y="134383"/>
                </a:lnTo>
                <a:lnTo>
                  <a:pt x="152037" y="139524"/>
                </a:lnTo>
                <a:lnTo>
                  <a:pt x="146278" y="141461"/>
                </a:lnTo>
                <a:lnTo>
                  <a:pt x="191938" y="141461"/>
                </a:lnTo>
                <a:lnTo>
                  <a:pt x="183868" y="135671"/>
                </a:lnTo>
                <a:lnTo>
                  <a:pt x="185738" y="128846"/>
                </a:lnTo>
                <a:lnTo>
                  <a:pt x="171526" y="72767"/>
                </a:lnTo>
                <a:lnTo>
                  <a:pt x="135283" y="47726"/>
                </a:lnTo>
                <a:lnTo>
                  <a:pt x="123821" y="28461"/>
                </a:lnTo>
                <a:lnTo>
                  <a:pt x="120759" y="25643"/>
                </a:lnTo>
                <a:close/>
              </a:path>
              <a:path w="218440" h="384809" extrusionOk="0">
                <a:moveTo>
                  <a:pt x="83348" y="76929"/>
                </a:moveTo>
                <a:lnTo>
                  <a:pt x="73332" y="78944"/>
                </a:lnTo>
                <a:lnTo>
                  <a:pt x="65181" y="84438"/>
                </a:lnTo>
                <a:lnTo>
                  <a:pt x="59700" y="92589"/>
                </a:lnTo>
                <a:lnTo>
                  <a:pt x="57694" y="102572"/>
                </a:lnTo>
                <a:lnTo>
                  <a:pt x="59700" y="112551"/>
                </a:lnTo>
                <a:lnTo>
                  <a:pt x="65181" y="120703"/>
                </a:lnTo>
                <a:lnTo>
                  <a:pt x="73332" y="126200"/>
                </a:lnTo>
                <a:lnTo>
                  <a:pt x="83348" y="128215"/>
                </a:lnTo>
                <a:lnTo>
                  <a:pt x="84604" y="128215"/>
                </a:lnTo>
                <a:lnTo>
                  <a:pt x="85965" y="128111"/>
                </a:lnTo>
                <a:lnTo>
                  <a:pt x="87222" y="127933"/>
                </a:lnTo>
                <a:lnTo>
                  <a:pt x="120043" y="127933"/>
                </a:lnTo>
                <a:lnTo>
                  <a:pt x="107221" y="111912"/>
                </a:lnTo>
                <a:lnTo>
                  <a:pt x="108373" y="109012"/>
                </a:lnTo>
                <a:lnTo>
                  <a:pt x="109001" y="105860"/>
                </a:lnTo>
                <a:lnTo>
                  <a:pt x="109001" y="102572"/>
                </a:lnTo>
                <a:lnTo>
                  <a:pt x="106981" y="92589"/>
                </a:lnTo>
                <a:lnTo>
                  <a:pt x="101475" y="84438"/>
                </a:lnTo>
                <a:lnTo>
                  <a:pt x="93320" y="78944"/>
                </a:lnTo>
                <a:lnTo>
                  <a:pt x="83348" y="76929"/>
                </a:lnTo>
                <a:close/>
              </a:path>
            </a:pathLst>
          </a:custGeom>
          <a:solidFill>
            <a:srgbClr val="08090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27"/>
          <p:cNvSpPr/>
          <p:nvPr/>
        </p:nvSpPr>
        <p:spPr>
          <a:xfrm>
            <a:off x="6762750" y="325188"/>
            <a:ext cx="99390" cy="168354"/>
          </a:xfrm>
          <a:custGeom>
            <a:avLst/>
            <a:gdLst/>
            <a:ahLst/>
            <a:cxnLst/>
            <a:rect l="l" t="t" r="r" b="b"/>
            <a:pathLst>
              <a:path w="218440" h="384809" extrusionOk="0">
                <a:moveTo>
                  <a:pt x="162194" y="0"/>
                </a:moveTo>
                <a:lnTo>
                  <a:pt x="153806" y="0"/>
                </a:lnTo>
                <a:lnTo>
                  <a:pt x="130747" y="3521"/>
                </a:lnTo>
                <a:lnTo>
                  <a:pt x="110492" y="13367"/>
                </a:lnTo>
                <a:lnTo>
                  <a:pt x="94123" y="28461"/>
                </a:lnTo>
                <a:lnTo>
                  <a:pt x="82719" y="47726"/>
                </a:lnTo>
                <a:lnTo>
                  <a:pt x="62432" y="57419"/>
                </a:lnTo>
                <a:lnTo>
                  <a:pt x="46386" y="72767"/>
                </a:lnTo>
                <a:lnTo>
                  <a:pt x="35836" y="92512"/>
                </a:lnTo>
                <a:lnTo>
                  <a:pt x="32040" y="115399"/>
                </a:lnTo>
                <a:lnTo>
                  <a:pt x="32145" y="128781"/>
                </a:lnTo>
                <a:lnTo>
                  <a:pt x="34135" y="135660"/>
                </a:lnTo>
                <a:lnTo>
                  <a:pt x="20231" y="145600"/>
                </a:lnTo>
                <a:lnTo>
                  <a:pt x="9449" y="158814"/>
                </a:lnTo>
                <a:lnTo>
                  <a:pt x="2477" y="174616"/>
                </a:lnTo>
                <a:lnTo>
                  <a:pt x="0" y="192318"/>
                </a:lnTo>
                <a:lnTo>
                  <a:pt x="2477" y="210025"/>
                </a:lnTo>
                <a:lnTo>
                  <a:pt x="9449" y="225826"/>
                </a:lnTo>
                <a:lnTo>
                  <a:pt x="20231" y="239038"/>
                </a:lnTo>
                <a:lnTo>
                  <a:pt x="34135" y="248976"/>
                </a:lnTo>
                <a:lnTo>
                  <a:pt x="32165" y="255797"/>
                </a:lnTo>
                <a:lnTo>
                  <a:pt x="46386" y="311880"/>
                </a:lnTo>
                <a:lnTo>
                  <a:pt x="82719" y="336921"/>
                </a:lnTo>
                <a:lnTo>
                  <a:pt x="94123" y="356191"/>
                </a:lnTo>
                <a:lnTo>
                  <a:pt x="110492" y="371284"/>
                </a:lnTo>
                <a:lnTo>
                  <a:pt x="130747" y="381128"/>
                </a:lnTo>
                <a:lnTo>
                  <a:pt x="153806" y="384647"/>
                </a:lnTo>
                <a:lnTo>
                  <a:pt x="168109" y="383126"/>
                </a:lnTo>
                <a:lnTo>
                  <a:pt x="181023" y="378618"/>
                </a:lnTo>
                <a:lnTo>
                  <a:pt x="192347" y="371205"/>
                </a:lnTo>
                <a:lnTo>
                  <a:pt x="201878" y="360973"/>
                </a:lnTo>
                <a:lnTo>
                  <a:pt x="203033" y="358994"/>
                </a:lnTo>
                <a:lnTo>
                  <a:pt x="153806" y="358994"/>
                </a:lnTo>
                <a:lnTo>
                  <a:pt x="137260" y="356255"/>
                </a:lnTo>
                <a:lnTo>
                  <a:pt x="122939" y="348639"/>
                </a:lnTo>
                <a:lnTo>
                  <a:pt x="111778" y="337053"/>
                </a:lnTo>
                <a:lnTo>
                  <a:pt x="104708" y="322398"/>
                </a:lnTo>
                <a:lnTo>
                  <a:pt x="102405" y="314817"/>
                </a:lnTo>
                <a:lnTo>
                  <a:pt x="94656" y="313435"/>
                </a:lnTo>
                <a:lnTo>
                  <a:pt x="80002" y="308058"/>
                </a:lnTo>
                <a:lnTo>
                  <a:pt x="68283" y="298217"/>
                </a:lnTo>
                <a:lnTo>
                  <a:pt x="60510" y="284938"/>
                </a:lnTo>
                <a:lnTo>
                  <a:pt x="57694" y="269248"/>
                </a:lnTo>
                <a:lnTo>
                  <a:pt x="57694" y="258107"/>
                </a:lnTo>
                <a:lnTo>
                  <a:pt x="58532" y="254034"/>
                </a:lnTo>
                <a:lnTo>
                  <a:pt x="61673" y="250264"/>
                </a:lnTo>
                <a:lnTo>
                  <a:pt x="65861" y="245112"/>
                </a:lnTo>
                <a:lnTo>
                  <a:pt x="71620" y="243186"/>
                </a:lnTo>
                <a:lnTo>
                  <a:pt x="119950" y="243186"/>
                </a:lnTo>
                <a:lnTo>
                  <a:pt x="115703" y="237877"/>
                </a:lnTo>
                <a:lnTo>
                  <a:pt x="108394" y="230407"/>
                </a:lnTo>
                <a:lnTo>
                  <a:pt x="104111" y="227459"/>
                </a:lnTo>
                <a:lnTo>
                  <a:pt x="48375" y="227459"/>
                </a:lnTo>
                <a:lnTo>
                  <a:pt x="39170" y="221637"/>
                </a:lnTo>
                <a:lnTo>
                  <a:pt x="31988" y="213505"/>
                </a:lnTo>
                <a:lnTo>
                  <a:pt x="27319" y="203565"/>
                </a:lnTo>
                <a:lnTo>
                  <a:pt x="25653" y="192318"/>
                </a:lnTo>
                <a:lnTo>
                  <a:pt x="27319" y="181073"/>
                </a:lnTo>
                <a:lnTo>
                  <a:pt x="31988" y="171137"/>
                </a:lnTo>
                <a:lnTo>
                  <a:pt x="39170" y="163009"/>
                </a:lnTo>
                <a:lnTo>
                  <a:pt x="48375" y="157188"/>
                </a:lnTo>
                <a:lnTo>
                  <a:pt x="104108" y="157188"/>
                </a:lnTo>
                <a:lnTo>
                  <a:pt x="108394" y="154239"/>
                </a:lnTo>
                <a:lnTo>
                  <a:pt x="115703" y="146770"/>
                </a:lnTo>
                <a:lnTo>
                  <a:pt x="119950" y="141461"/>
                </a:lnTo>
                <a:lnTo>
                  <a:pt x="71620" y="141461"/>
                </a:lnTo>
                <a:lnTo>
                  <a:pt x="65861" y="139524"/>
                </a:lnTo>
                <a:lnTo>
                  <a:pt x="61673" y="134383"/>
                </a:lnTo>
                <a:lnTo>
                  <a:pt x="58532" y="130624"/>
                </a:lnTo>
                <a:lnTo>
                  <a:pt x="57694" y="126540"/>
                </a:lnTo>
                <a:lnTo>
                  <a:pt x="57694" y="115399"/>
                </a:lnTo>
                <a:lnTo>
                  <a:pt x="60510" y="99703"/>
                </a:lnTo>
                <a:lnTo>
                  <a:pt x="68283" y="86422"/>
                </a:lnTo>
                <a:lnTo>
                  <a:pt x="80002" y="76583"/>
                </a:lnTo>
                <a:lnTo>
                  <a:pt x="94656" y="71212"/>
                </a:lnTo>
                <a:lnTo>
                  <a:pt x="102405" y="69830"/>
                </a:lnTo>
                <a:lnTo>
                  <a:pt x="104708" y="62249"/>
                </a:lnTo>
                <a:lnTo>
                  <a:pt x="111778" y="47593"/>
                </a:lnTo>
                <a:lnTo>
                  <a:pt x="122939" y="36002"/>
                </a:lnTo>
                <a:lnTo>
                  <a:pt x="137260" y="28384"/>
                </a:lnTo>
                <a:lnTo>
                  <a:pt x="153806" y="25643"/>
                </a:lnTo>
                <a:lnTo>
                  <a:pt x="170776" y="25643"/>
                </a:lnTo>
                <a:lnTo>
                  <a:pt x="177900" y="3832"/>
                </a:lnTo>
                <a:lnTo>
                  <a:pt x="170350" y="1340"/>
                </a:lnTo>
                <a:lnTo>
                  <a:pt x="162194" y="0"/>
                </a:lnTo>
                <a:close/>
              </a:path>
              <a:path w="218440" h="384809" extrusionOk="0">
                <a:moveTo>
                  <a:pt x="190564" y="217679"/>
                </a:moveTo>
                <a:lnTo>
                  <a:pt x="157691" y="217679"/>
                </a:lnTo>
                <a:lnTo>
                  <a:pt x="183868" y="250390"/>
                </a:lnTo>
                <a:lnTo>
                  <a:pt x="187522" y="255866"/>
                </a:lnTo>
                <a:lnTo>
                  <a:pt x="190151" y="261690"/>
                </a:lnTo>
                <a:lnTo>
                  <a:pt x="191790" y="267942"/>
                </a:lnTo>
                <a:lnTo>
                  <a:pt x="192350" y="274420"/>
                </a:lnTo>
                <a:lnTo>
                  <a:pt x="192350" y="301310"/>
                </a:lnTo>
                <a:lnTo>
                  <a:pt x="181146" y="345811"/>
                </a:lnTo>
                <a:lnTo>
                  <a:pt x="153806" y="358994"/>
                </a:lnTo>
                <a:lnTo>
                  <a:pt x="203033" y="358994"/>
                </a:lnTo>
                <a:lnTo>
                  <a:pt x="209036" y="348707"/>
                </a:lnTo>
                <a:lnTo>
                  <a:pt x="214064" y="334530"/>
                </a:lnTo>
                <a:lnTo>
                  <a:pt x="217030" y="318658"/>
                </a:lnTo>
                <a:lnTo>
                  <a:pt x="218003" y="301310"/>
                </a:lnTo>
                <a:lnTo>
                  <a:pt x="218003" y="274420"/>
                </a:lnTo>
                <a:lnTo>
                  <a:pt x="217076" y="263621"/>
                </a:lnTo>
                <a:lnTo>
                  <a:pt x="214352" y="253201"/>
                </a:lnTo>
                <a:lnTo>
                  <a:pt x="209919" y="243378"/>
                </a:lnTo>
                <a:lnTo>
                  <a:pt x="203868" y="234369"/>
                </a:lnTo>
                <a:lnTo>
                  <a:pt x="190564" y="217679"/>
                </a:lnTo>
                <a:close/>
              </a:path>
              <a:path w="218440" h="384809" extrusionOk="0">
                <a:moveTo>
                  <a:pt x="119950" y="243186"/>
                </a:moveTo>
                <a:lnTo>
                  <a:pt x="71620" y="243186"/>
                </a:lnTo>
                <a:lnTo>
                  <a:pt x="84290" y="244547"/>
                </a:lnTo>
                <a:lnTo>
                  <a:pt x="91096" y="248139"/>
                </a:lnTo>
                <a:lnTo>
                  <a:pt x="110781" y="272735"/>
                </a:lnTo>
                <a:lnTo>
                  <a:pt x="109630" y="275625"/>
                </a:lnTo>
                <a:lnTo>
                  <a:pt x="109001" y="278776"/>
                </a:lnTo>
                <a:lnTo>
                  <a:pt x="109001" y="282075"/>
                </a:lnTo>
                <a:lnTo>
                  <a:pt x="111007" y="292054"/>
                </a:lnTo>
                <a:lnTo>
                  <a:pt x="116488" y="300205"/>
                </a:lnTo>
                <a:lnTo>
                  <a:pt x="124639" y="305702"/>
                </a:lnTo>
                <a:lnTo>
                  <a:pt x="134655" y="307718"/>
                </a:lnTo>
                <a:lnTo>
                  <a:pt x="144627" y="305702"/>
                </a:lnTo>
                <a:lnTo>
                  <a:pt x="152783" y="300205"/>
                </a:lnTo>
                <a:lnTo>
                  <a:pt x="158288" y="292054"/>
                </a:lnTo>
                <a:lnTo>
                  <a:pt x="160309" y="282075"/>
                </a:lnTo>
                <a:lnTo>
                  <a:pt x="158288" y="272090"/>
                </a:lnTo>
                <a:lnTo>
                  <a:pt x="152783" y="263935"/>
                </a:lnTo>
                <a:lnTo>
                  <a:pt x="144627" y="258437"/>
                </a:lnTo>
                <a:lnTo>
                  <a:pt x="136157" y="256725"/>
                </a:lnTo>
                <a:lnTo>
                  <a:pt x="130781" y="256725"/>
                </a:lnTo>
                <a:lnTo>
                  <a:pt x="119950" y="243186"/>
                </a:lnTo>
                <a:close/>
              </a:path>
              <a:path w="218440" h="384809" extrusionOk="0">
                <a:moveTo>
                  <a:pt x="134655" y="256421"/>
                </a:moveTo>
                <a:lnTo>
                  <a:pt x="133294" y="256421"/>
                </a:lnTo>
                <a:lnTo>
                  <a:pt x="132037" y="256526"/>
                </a:lnTo>
                <a:lnTo>
                  <a:pt x="130781" y="256725"/>
                </a:lnTo>
                <a:lnTo>
                  <a:pt x="136157" y="256725"/>
                </a:lnTo>
                <a:lnTo>
                  <a:pt x="134655" y="256421"/>
                </a:lnTo>
                <a:close/>
              </a:path>
              <a:path w="218440" h="384809" extrusionOk="0">
                <a:moveTo>
                  <a:pt x="72151" y="218204"/>
                </a:moveTo>
                <a:lnTo>
                  <a:pt x="63858" y="219609"/>
                </a:lnTo>
                <a:lnTo>
                  <a:pt x="55857" y="222662"/>
                </a:lnTo>
                <a:lnTo>
                  <a:pt x="48375" y="227459"/>
                </a:lnTo>
                <a:lnTo>
                  <a:pt x="104111" y="227459"/>
                </a:lnTo>
                <a:lnTo>
                  <a:pt x="99877" y="224544"/>
                </a:lnTo>
                <a:lnTo>
                  <a:pt x="90475" y="220465"/>
                </a:lnTo>
                <a:lnTo>
                  <a:pt x="80510" y="218349"/>
                </a:lnTo>
                <a:lnTo>
                  <a:pt x="72151" y="218204"/>
                </a:lnTo>
                <a:close/>
              </a:path>
              <a:path w="218440" h="384809" extrusionOk="0">
                <a:moveTo>
                  <a:pt x="153806" y="166675"/>
                </a:moveTo>
                <a:lnTo>
                  <a:pt x="143841" y="168691"/>
                </a:lnTo>
                <a:lnTo>
                  <a:pt x="135688" y="174188"/>
                </a:lnTo>
                <a:lnTo>
                  <a:pt x="130184" y="182339"/>
                </a:lnTo>
                <a:lnTo>
                  <a:pt x="128163" y="192318"/>
                </a:lnTo>
                <a:lnTo>
                  <a:pt x="130184" y="202303"/>
                </a:lnTo>
                <a:lnTo>
                  <a:pt x="135688" y="210458"/>
                </a:lnTo>
                <a:lnTo>
                  <a:pt x="143841" y="215956"/>
                </a:lnTo>
                <a:lnTo>
                  <a:pt x="153806" y="217972"/>
                </a:lnTo>
                <a:lnTo>
                  <a:pt x="155178" y="217972"/>
                </a:lnTo>
                <a:lnTo>
                  <a:pt x="156424" y="217867"/>
                </a:lnTo>
                <a:lnTo>
                  <a:pt x="157691" y="217679"/>
                </a:lnTo>
                <a:lnTo>
                  <a:pt x="190564" y="217679"/>
                </a:lnTo>
                <a:lnTo>
                  <a:pt x="177795" y="201658"/>
                </a:lnTo>
                <a:lnTo>
                  <a:pt x="178842" y="198768"/>
                </a:lnTo>
                <a:lnTo>
                  <a:pt x="179470" y="195617"/>
                </a:lnTo>
                <a:lnTo>
                  <a:pt x="179470" y="192318"/>
                </a:lnTo>
                <a:lnTo>
                  <a:pt x="177464" y="182339"/>
                </a:lnTo>
                <a:lnTo>
                  <a:pt x="171982" y="174188"/>
                </a:lnTo>
                <a:lnTo>
                  <a:pt x="163828" y="168691"/>
                </a:lnTo>
                <a:lnTo>
                  <a:pt x="153806" y="166675"/>
                </a:lnTo>
                <a:close/>
              </a:path>
              <a:path w="218440" h="384809" extrusionOk="0">
                <a:moveTo>
                  <a:pt x="104108" y="157188"/>
                </a:moveTo>
                <a:lnTo>
                  <a:pt x="48375" y="157188"/>
                </a:lnTo>
                <a:lnTo>
                  <a:pt x="55857" y="161979"/>
                </a:lnTo>
                <a:lnTo>
                  <a:pt x="63858" y="165030"/>
                </a:lnTo>
                <a:lnTo>
                  <a:pt x="72151" y="166437"/>
                </a:lnTo>
                <a:lnTo>
                  <a:pt x="80510" y="166298"/>
                </a:lnTo>
                <a:lnTo>
                  <a:pt x="90475" y="164177"/>
                </a:lnTo>
                <a:lnTo>
                  <a:pt x="99877" y="160099"/>
                </a:lnTo>
                <a:lnTo>
                  <a:pt x="104108" y="157188"/>
                </a:lnTo>
                <a:close/>
              </a:path>
              <a:path w="218440" h="384809" extrusionOk="0">
                <a:moveTo>
                  <a:pt x="134655" y="76929"/>
                </a:moveTo>
                <a:lnTo>
                  <a:pt x="124639" y="78944"/>
                </a:lnTo>
                <a:lnTo>
                  <a:pt x="116488" y="84438"/>
                </a:lnTo>
                <a:lnTo>
                  <a:pt x="111007" y="92589"/>
                </a:lnTo>
                <a:lnTo>
                  <a:pt x="109001" y="102572"/>
                </a:lnTo>
                <a:lnTo>
                  <a:pt x="109001" y="105860"/>
                </a:lnTo>
                <a:lnTo>
                  <a:pt x="109630" y="109012"/>
                </a:lnTo>
                <a:lnTo>
                  <a:pt x="110781" y="111912"/>
                </a:lnTo>
                <a:lnTo>
                  <a:pt x="91096" y="136508"/>
                </a:lnTo>
                <a:lnTo>
                  <a:pt x="84290" y="140110"/>
                </a:lnTo>
                <a:lnTo>
                  <a:pt x="71620" y="141461"/>
                </a:lnTo>
                <a:lnTo>
                  <a:pt x="119950" y="141461"/>
                </a:lnTo>
                <a:lnTo>
                  <a:pt x="130781" y="127922"/>
                </a:lnTo>
                <a:lnTo>
                  <a:pt x="136106" y="127922"/>
                </a:lnTo>
                <a:lnTo>
                  <a:pt x="144627" y="126201"/>
                </a:lnTo>
                <a:lnTo>
                  <a:pt x="152783" y="120707"/>
                </a:lnTo>
                <a:lnTo>
                  <a:pt x="158288" y="112556"/>
                </a:lnTo>
                <a:lnTo>
                  <a:pt x="160309" y="102572"/>
                </a:lnTo>
                <a:lnTo>
                  <a:pt x="158288" y="92589"/>
                </a:lnTo>
                <a:lnTo>
                  <a:pt x="152783" y="84438"/>
                </a:lnTo>
                <a:lnTo>
                  <a:pt x="144627" y="78944"/>
                </a:lnTo>
                <a:lnTo>
                  <a:pt x="134655" y="76929"/>
                </a:lnTo>
                <a:close/>
              </a:path>
              <a:path w="218440" h="384809" extrusionOk="0">
                <a:moveTo>
                  <a:pt x="136106" y="127922"/>
                </a:moveTo>
                <a:lnTo>
                  <a:pt x="130781" y="127922"/>
                </a:lnTo>
                <a:lnTo>
                  <a:pt x="132037" y="128111"/>
                </a:lnTo>
                <a:lnTo>
                  <a:pt x="133294" y="128215"/>
                </a:lnTo>
                <a:lnTo>
                  <a:pt x="134655" y="128215"/>
                </a:lnTo>
                <a:lnTo>
                  <a:pt x="136106" y="127922"/>
                </a:lnTo>
                <a:close/>
              </a:path>
              <a:path w="218440" h="384809" extrusionOk="0">
                <a:moveTo>
                  <a:pt x="170776" y="25643"/>
                </a:moveTo>
                <a:lnTo>
                  <a:pt x="159471" y="25643"/>
                </a:lnTo>
                <a:lnTo>
                  <a:pt x="164916" y="26543"/>
                </a:lnTo>
                <a:lnTo>
                  <a:pt x="169942" y="28198"/>
                </a:lnTo>
                <a:lnTo>
                  <a:pt x="170776" y="25643"/>
                </a:lnTo>
                <a:close/>
              </a:path>
            </a:pathLst>
          </a:custGeom>
          <a:solidFill>
            <a:srgbClr val="08090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27"/>
          <p:cNvSpPr/>
          <p:nvPr/>
        </p:nvSpPr>
        <p:spPr>
          <a:xfrm>
            <a:off x="8617509" y="483361"/>
            <a:ext cx="48000" cy="60300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27"/>
          <p:cNvSpPr/>
          <p:nvPr/>
        </p:nvSpPr>
        <p:spPr>
          <a:xfrm>
            <a:off x="8477679" y="483361"/>
            <a:ext cx="129600" cy="46200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27"/>
          <p:cNvSpPr/>
          <p:nvPr/>
        </p:nvSpPr>
        <p:spPr>
          <a:xfrm>
            <a:off x="8419573" y="483361"/>
            <a:ext cx="48000" cy="65700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27"/>
          <p:cNvSpPr/>
          <p:nvPr/>
        </p:nvSpPr>
        <p:spPr>
          <a:xfrm>
            <a:off x="8587502" y="380553"/>
            <a:ext cx="72000" cy="76800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27"/>
          <p:cNvSpPr/>
          <p:nvPr/>
        </p:nvSpPr>
        <p:spPr>
          <a:xfrm>
            <a:off x="8527970" y="380550"/>
            <a:ext cx="48600" cy="75000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27"/>
          <p:cNvSpPr/>
          <p:nvPr/>
        </p:nvSpPr>
        <p:spPr>
          <a:xfrm>
            <a:off x="8490585" y="436428"/>
            <a:ext cx="21958" cy="21113"/>
          </a:xfrm>
          <a:custGeom>
            <a:avLst/>
            <a:gdLst/>
            <a:ahLst/>
            <a:cxnLst/>
            <a:rect l="l" t="t" r="r" b="b"/>
            <a:pathLst>
              <a:path w="48259" h="48259" extrusionOk="0">
                <a:moveTo>
                  <a:pt x="23978" y="0"/>
                </a:moveTo>
                <a:lnTo>
                  <a:pt x="14621" y="1877"/>
                </a:lnTo>
                <a:lnTo>
                  <a:pt x="7002" y="7005"/>
                </a:lnTo>
                <a:lnTo>
                  <a:pt x="1876" y="14621"/>
                </a:lnTo>
                <a:lnTo>
                  <a:pt x="0" y="23967"/>
                </a:lnTo>
                <a:lnTo>
                  <a:pt x="1876" y="33308"/>
                </a:lnTo>
                <a:lnTo>
                  <a:pt x="7002" y="40921"/>
                </a:lnTo>
                <a:lnTo>
                  <a:pt x="14621" y="46047"/>
                </a:lnTo>
                <a:lnTo>
                  <a:pt x="23978" y="47925"/>
                </a:lnTo>
                <a:lnTo>
                  <a:pt x="33290" y="46047"/>
                </a:lnTo>
                <a:lnTo>
                  <a:pt x="40914" y="40921"/>
                </a:lnTo>
                <a:lnTo>
                  <a:pt x="46065" y="33308"/>
                </a:lnTo>
                <a:lnTo>
                  <a:pt x="47956" y="23967"/>
                </a:lnTo>
                <a:lnTo>
                  <a:pt x="46065" y="14621"/>
                </a:lnTo>
                <a:lnTo>
                  <a:pt x="40914" y="7005"/>
                </a:lnTo>
                <a:lnTo>
                  <a:pt x="33290" y="1877"/>
                </a:lnTo>
                <a:lnTo>
                  <a:pt x="23978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27"/>
          <p:cNvSpPr/>
          <p:nvPr/>
        </p:nvSpPr>
        <p:spPr>
          <a:xfrm>
            <a:off x="8466081" y="349758"/>
            <a:ext cx="0" cy="105569"/>
          </a:xfrm>
          <a:custGeom>
            <a:avLst/>
            <a:gdLst/>
            <a:ahLst/>
            <a:cxnLst/>
            <a:rect l="l" t="t" r="r" b="b"/>
            <a:pathLst>
              <a:path w="120000" h="241300" extrusionOk="0">
                <a:moveTo>
                  <a:pt x="0" y="0"/>
                </a:moveTo>
                <a:lnTo>
                  <a:pt x="0" y="241228"/>
                </a:lnTo>
              </a:path>
            </a:pathLst>
          </a:custGeom>
          <a:noFill/>
          <a:ln w="35475" cap="flat" cmpd="sng">
            <a:solidFill>
              <a:srgbClr val="3333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27"/>
          <p:cNvSpPr/>
          <p:nvPr/>
        </p:nvSpPr>
        <p:spPr>
          <a:xfrm>
            <a:off x="8432409" y="380552"/>
            <a:ext cx="0" cy="75009"/>
          </a:xfrm>
          <a:custGeom>
            <a:avLst/>
            <a:gdLst/>
            <a:ahLst/>
            <a:cxnLst/>
            <a:rect l="l" t="t" r="r" b="b"/>
            <a:pathLst>
              <a:path w="120000" h="171450" extrusionOk="0">
                <a:moveTo>
                  <a:pt x="0" y="0"/>
                </a:moveTo>
                <a:lnTo>
                  <a:pt x="0" y="170884"/>
                </a:lnTo>
              </a:path>
            </a:pathLst>
          </a:custGeom>
          <a:noFill/>
          <a:ln w="35500" cap="flat" cmpd="sng">
            <a:solidFill>
              <a:srgbClr val="3333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7"/>
          <p:cNvSpPr/>
          <p:nvPr/>
        </p:nvSpPr>
        <p:spPr>
          <a:xfrm>
            <a:off x="8421481" y="347127"/>
            <a:ext cx="21958" cy="21113"/>
          </a:xfrm>
          <a:custGeom>
            <a:avLst/>
            <a:gdLst/>
            <a:ahLst/>
            <a:cxnLst/>
            <a:rect l="l" t="t" r="r" b="b"/>
            <a:pathLst>
              <a:path w="48259" h="48259" extrusionOk="0">
                <a:moveTo>
                  <a:pt x="23978" y="0"/>
                </a:moveTo>
                <a:lnTo>
                  <a:pt x="14621" y="1876"/>
                </a:lnTo>
                <a:lnTo>
                  <a:pt x="7002" y="6999"/>
                </a:lnTo>
                <a:lnTo>
                  <a:pt x="1876" y="14612"/>
                </a:lnTo>
                <a:lnTo>
                  <a:pt x="0" y="23957"/>
                </a:lnTo>
                <a:lnTo>
                  <a:pt x="1891" y="33297"/>
                </a:lnTo>
                <a:lnTo>
                  <a:pt x="7041" y="40911"/>
                </a:lnTo>
                <a:lnTo>
                  <a:pt x="14665" y="46037"/>
                </a:lnTo>
                <a:lnTo>
                  <a:pt x="23978" y="47914"/>
                </a:lnTo>
                <a:lnTo>
                  <a:pt x="33335" y="46037"/>
                </a:lnTo>
                <a:lnTo>
                  <a:pt x="40954" y="40911"/>
                </a:lnTo>
                <a:lnTo>
                  <a:pt x="46080" y="33297"/>
                </a:lnTo>
                <a:lnTo>
                  <a:pt x="47956" y="23957"/>
                </a:lnTo>
                <a:lnTo>
                  <a:pt x="46065" y="14612"/>
                </a:lnTo>
                <a:lnTo>
                  <a:pt x="40914" y="6999"/>
                </a:lnTo>
                <a:lnTo>
                  <a:pt x="33290" y="1876"/>
                </a:lnTo>
                <a:lnTo>
                  <a:pt x="23978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7"/>
          <p:cNvSpPr/>
          <p:nvPr/>
        </p:nvSpPr>
        <p:spPr>
          <a:xfrm>
            <a:off x="8324898" y="378651"/>
            <a:ext cx="81900" cy="78900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7"/>
          <p:cNvSpPr/>
          <p:nvPr/>
        </p:nvSpPr>
        <p:spPr>
          <a:xfrm>
            <a:off x="8190355" y="378651"/>
            <a:ext cx="121349" cy="76676"/>
          </a:xfrm>
          <a:custGeom>
            <a:avLst/>
            <a:gdLst/>
            <a:ahLst/>
            <a:cxnLst/>
            <a:rect l="l" t="t" r="r" b="b"/>
            <a:pathLst>
              <a:path w="266700" h="175259" extrusionOk="0">
                <a:moveTo>
                  <a:pt x="34972" y="4334"/>
                </a:moveTo>
                <a:lnTo>
                  <a:pt x="0" y="4334"/>
                </a:lnTo>
                <a:lnTo>
                  <a:pt x="0" y="175219"/>
                </a:lnTo>
                <a:lnTo>
                  <a:pt x="34972" y="175219"/>
                </a:lnTo>
                <a:lnTo>
                  <a:pt x="34972" y="75275"/>
                </a:lnTo>
                <a:lnTo>
                  <a:pt x="38166" y="59554"/>
                </a:lnTo>
                <a:lnTo>
                  <a:pt x="46857" y="46713"/>
                </a:lnTo>
                <a:lnTo>
                  <a:pt x="59710" y="38054"/>
                </a:lnTo>
                <a:lnTo>
                  <a:pt x="75390" y="34878"/>
                </a:lnTo>
                <a:lnTo>
                  <a:pt x="255421" y="34878"/>
                </a:lnTo>
                <a:lnTo>
                  <a:pt x="250616" y="27245"/>
                </a:lnTo>
                <a:lnTo>
                  <a:pt x="133304" y="27245"/>
                </a:lnTo>
                <a:lnTo>
                  <a:pt x="123105" y="16324"/>
                </a:lnTo>
                <a:lnTo>
                  <a:pt x="34972" y="16324"/>
                </a:lnTo>
                <a:lnTo>
                  <a:pt x="34972" y="4334"/>
                </a:lnTo>
                <a:close/>
              </a:path>
              <a:path w="266700" h="175259" extrusionOk="0">
                <a:moveTo>
                  <a:pt x="191198" y="34878"/>
                </a:moveTo>
                <a:lnTo>
                  <a:pt x="75390" y="34878"/>
                </a:lnTo>
                <a:lnTo>
                  <a:pt x="91072" y="38068"/>
                </a:lnTo>
                <a:lnTo>
                  <a:pt x="103928" y="46752"/>
                </a:lnTo>
                <a:lnTo>
                  <a:pt x="112623" y="59598"/>
                </a:lnTo>
                <a:lnTo>
                  <a:pt x="115818" y="75275"/>
                </a:lnTo>
                <a:lnTo>
                  <a:pt x="115818" y="175219"/>
                </a:lnTo>
                <a:lnTo>
                  <a:pt x="150686" y="175219"/>
                </a:lnTo>
                <a:lnTo>
                  <a:pt x="150686" y="75275"/>
                </a:lnTo>
                <a:lnTo>
                  <a:pt x="153896" y="59554"/>
                </a:lnTo>
                <a:lnTo>
                  <a:pt x="162622" y="46713"/>
                </a:lnTo>
                <a:lnTo>
                  <a:pt x="175507" y="38054"/>
                </a:lnTo>
                <a:lnTo>
                  <a:pt x="191198" y="34878"/>
                </a:lnTo>
                <a:close/>
              </a:path>
              <a:path w="266700" h="175259" extrusionOk="0">
                <a:moveTo>
                  <a:pt x="255421" y="34878"/>
                </a:moveTo>
                <a:lnTo>
                  <a:pt x="191198" y="34878"/>
                </a:lnTo>
                <a:lnTo>
                  <a:pt x="206878" y="38068"/>
                </a:lnTo>
                <a:lnTo>
                  <a:pt x="219731" y="46752"/>
                </a:lnTo>
                <a:lnTo>
                  <a:pt x="228422" y="59598"/>
                </a:lnTo>
                <a:lnTo>
                  <a:pt x="231615" y="75275"/>
                </a:lnTo>
                <a:lnTo>
                  <a:pt x="231615" y="175219"/>
                </a:lnTo>
                <a:lnTo>
                  <a:pt x="266484" y="175219"/>
                </a:lnTo>
                <a:lnTo>
                  <a:pt x="266484" y="75275"/>
                </a:lnTo>
                <a:lnTo>
                  <a:pt x="261280" y="44187"/>
                </a:lnTo>
                <a:lnTo>
                  <a:pt x="255421" y="34878"/>
                </a:lnTo>
                <a:close/>
              </a:path>
              <a:path w="266700" h="175259" extrusionOk="0">
                <a:moveTo>
                  <a:pt x="193292" y="0"/>
                </a:moveTo>
                <a:lnTo>
                  <a:pt x="176031" y="1911"/>
                </a:lnTo>
                <a:lnTo>
                  <a:pt x="159768" y="7367"/>
                </a:lnTo>
                <a:lnTo>
                  <a:pt x="145270" y="15951"/>
                </a:lnTo>
                <a:lnTo>
                  <a:pt x="133304" y="27245"/>
                </a:lnTo>
                <a:lnTo>
                  <a:pt x="250616" y="27245"/>
                </a:lnTo>
                <a:lnTo>
                  <a:pt x="246344" y="20458"/>
                </a:lnTo>
                <a:lnTo>
                  <a:pt x="223180" y="5319"/>
                </a:lnTo>
                <a:lnTo>
                  <a:pt x="193292" y="0"/>
                </a:lnTo>
                <a:close/>
              </a:path>
              <a:path w="266700" h="175259" extrusionOk="0">
                <a:moveTo>
                  <a:pt x="77390" y="0"/>
                </a:moveTo>
                <a:lnTo>
                  <a:pt x="63322" y="1525"/>
                </a:lnTo>
                <a:lnTo>
                  <a:pt x="51504" y="5429"/>
                </a:lnTo>
                <a:lnTo>
                  <a:pt x="42026" y="10698"/>
                </a:lnTo>
                <a:lnTo>
                  <a:pt x="34972" y="16324"/>
                </a:lnTo>
                <a:lnTo>
                  <a:pt x="123105" y="16324"/>
                </a:lnTo>
                <a:lnTo>
                  <a:pt x="122711" y="15902"/>
                </a:lnTo>
                <a:lnTo>
                  <a:pt x="109898" y="7324"/>
                </a:lnTo>
                <a:lnTo>
                  <a:pt x="94810" y="1895"/>
                </a:lnTo>
                <a:lnTo>
                  <a:pt x="77390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27"/>
          <p:cNvSpPr/>
          <p:nvPr/>
        </p:nvSpPr>
        <p:spPr>
          <a:xfrm>
            <a:off x="7972472" y="334556"/>
            <a:ext cx="170754" cy="164187"/>
          </a:xfrm>
          <a:custGeom>
            <a:avLst/>
            <a:gdLst/>
            <a:ahLst/>
            <a:cxnLst/>
            <a:rect l="l" t="t" r="r" b="b"/>
            <a:pathLst>
              <a:path w="375284" h="375284" extrusionOk="0">
                <a:moveTo>
                  <a:pt x="187533" y="0"/>
                </a:moveTo>
                <a:lnTo>
                  <a:pt x="137757" y="6707"/>
                </a:lnTo>
                <a:lnTo>
                  <a:pt x="92981" y="25629"/>
                </a:lnTo>
                <a:lnTo>
                  <a:pt x="55011" y="54964"/>
                </a:lnTo>
                <a:lnTo>
                  <a:pt x="25653" y="92911"/>
                </a:lnTo>
                <a:lnTo>
                  <a:pt x="6714" y="137670"/>
                </a:lnTo>
                <a:lnTo>
                  <a:pt x="0" y="187439"/>
                </a:lnTo>
                <a:lnTo>
                  <a:pt x="6726" y="237229"/>
                </a:lnTo>
                <a:lnTo>
                  <a:pt x="25653" y="281939"/>
                </a:lnTo>
                <a:lnTo>
                  <a:pt x="55011" y="319861"/>
                </a:lnTo>
                <a:lnTo>
                  <a:pt x="92981" y="349171"/>
                </a:lnTo>
                <a:lnTo>
                  <a:pt x="137757" y="368074"/>
                </a:lnTo>
                <a:lnTo>
                  <a:pt x="187533" y="374773"/>
                </a:lnTo>
                <a:lnTo>
                  <a:pt x="215646" y="372677"/>
                </a:lnTo>
                <a:lnTo>
                  <a:pt x="242885" y="366463"/>
                </a:lnTo>
                <a:lnTo>
                  <a:pt x="268887" y="356242"/>
                </a:lnTo>
                <a:lnTo>
                  <a:pt x="293289" y="342125"/>
                </a:lnTo>
                <a:lnTo>
                  <a:pt x="293813" y="341769"/>
                </a:lnTo>
                <a:lnTo>
                  <a:pt x="289061" y="336241"/>
                </a:lnTo>
                <a:lnTo>
                  <a:pt x="187533" y="336241"/>
                </a:lnTo>
                <a:lnTo>
                  <a:pt x="140514" y="328634"/>
                </a:lnTo>
                <a:lnTo>
                  <a:pt x="99621" y="307465"/>
                </a:lnTo>
                <a:lnTo>
                  <a:pt x="67338" y="275208"/>
                </a:lnTo>
                <a:lnTo>
                  <a:pt x="46148" y="234340"/>
                </a:lnTo>
                <a:lnTo>
                  <a:pt x="38532" y="187334"/>
                </a:lnTo>
                <a:lnTo>
                  <a:pt x="46148" y="140318"/>
                </a:lnTo>
                <a:lnTo>
                  <a:pt x="67338" y="99444"/>
                </a:lnTo>
                <a:lnTo>
                  <a:pt x="99621" y="67184"/>
                </a:lnTo>
                <a:lnTo>
                  <a:pt x="140514" y="46013"/>
                </a:lnTo>
                <a:lnTo>
                  <a:pt x="187533" y="38407"/>
                </a:lnTo>
                <a:lnTo>
                  <a:pt x="298708" y="38407"/>
                </a:lnTo>
                <a:lnTo>
                  <a:pt x="282155" y="25625"/>
                </a:lnTo>
                <a:lnTo>
                  <a:pt x="237353" y="6706"/>
                </a:lnTo>
                <a:lnTo>
                  <a:pt x="187533" y="0"/>
                </a:lnTo>
                <a:close/>
              </a:path>
              <a:path w="375284" h="375284" extrusionOk="0">
                <a:moveTo>
                  <a:pt x="268578" y="312409"/>
                </a:moveTo>
                <a:lnTo>
                  <a:pt x="268054" y="312639"/>
                </a:lnTo>
                <a:lnTo>
                  <a:pt x="249352" y="322816"/>
                </a:lnTo>
                <a:lnTo>
                  <a:pt x="229525" y="330208"/>
                </a:lnTo>
                <a:lnTo>
                  <a:pt x="208833" y="334716"/>
                </a:lnTo>
                <a:lnTo>
                  <a:pt x="187533" y="336241"/>
                </a:lnTo>
                <a:lnTo>
                  <a:pt x="289061" y="336241"/>
                </a:lnTo>
                <a:lnTo>
                  <a:pt x="268578" y="312409"/>
                </a:lnTo>
                <a:close/>
              </a:path>
              <a:path w="375284" h="375284" extrusionOk="0">
                <a:moveTo>
                  <a:pt x="359261" y="254149"/>
                </a:moveTo>
                <a:lnTo>
                  <a:pt x="254651" y="254149"/>
                </a:lnTo>
                <a:lnTo>
                  <a:pt x="263675" y="265140"/>
                </a:lnTo>
                <a:lnTo>
                  <a:pt x="274770" y="273633"/>
                </a:lnTo>
                <a:lnTo>
                  <a:pt x="287536" y="279372"/>
                </a:lnTo>
                <a:lnTo>
                  <a:pt x="301571" y="282106"/>
                </a:lnTo>
                <a:lnTo>
                  <a:pt x="305016" y="282336"/>
                </a:lnTo>
                <a:lnTo>
                  <a:pt x="306692" y="282336"/>
                </a:lnTo>
                <a:lnTo>
                  <a:pt x="344701" y="269541"/>
                </a:lnTo>
                <a:lnTo>
                  <a:pt x="359261" y="254149"/>
                </a:lnTo>
                <a:close/>
              </a:path>
              <a:path w="375284" h="375284" extrusionOk="0">
                <a:moveTo>
                  <a:pt x="187428" y="92552"/>
                </a:moveTo>
                <a:lnTo>
                  <a:pt x="150563" y="100011"/>
                </a:lnTo>
                <a:lnTo>
                  <a:pt x="120402" y="120341"/>
                </a:lnTo>
                <a:lnTo>
                  <a:pt x="100037" y="150473"/>
                </a:lnTo>
                <a:lnTo>
                  <a:pt x="92562" y="187334"/>
                </a:lnTo>
                <a:lnTo>
                  <a:pt x="100037" y="224189"/>
                </a:lnTo>
                <a:lnTo>
                  <a:pt x="120402" y="254318"/>
                </a:lnTo>
                <a:lnTo>
                  <a:pt x="150563" y="274647"/>
                </a:lnTo>
                <a:lnTo>
                  <a:pt x="187428" y="282106"/>
                </a:lnTo>
                <a:lnTo>
                  <a:pt x="206148" y="280265"/>
                </a:lnTo>
                <a:lnTo>
                  <a:pt x="223867" y="274865"/>
                </a:lnTo>
                <a:lnTo>
                  <a:pt x="240172" y="266097"/>
                </a:lnTo>
                <a:lnTo>
                  <a:pt x="254651" y="254149"/>
                </a:lnTo>
                <a:lnTo>
                  <a:pt x="359261" y="254149"/>
                </a:lnTo>
                <a:lnTo>
                  <a:pt x="359364" y="254021"/>
                </a:lnTo>
                <a:lnTo>
                  <a:pt x="364849" y="244450"/>
                </a:lnTo>
                <a:lnTo>
                  <a:pt x="365097" y="243814"/>
                </a:lnTo>
                <a:lnTo>
                  <a:pt x="304702" y="243814"/>
                </a:lnTo>
                <a:lnTo>
                  <a:pt x="304226" y="243699"/>
                </a:lnTo>
                <a:lnTo>
                  <a:pt x="187533" y="243699"/>
                </a:lnTo>
                <a:lnTo>
                  <a:pt x="165611" y="239267"/>
                </a:lnTo>
                <a:lnTo>
                  <a:pt x="147704" y="227182"/>
                </a:lnTo>
                <a:lnTo>
                  <a:pt x="135629" y="209265"/>
                </a:lnTo>
                <a:lnTo>
                  <a:pt x="131200" y="187334"/>
                </a:lnTo>
                <a:lnTo>
                  <a:pt x="135629" y="165393"/>
                </a:lnTo>
                <a:lnTo>
                  <a:pt x="147704" y="147473"/>
                </a:lnTo>
                <a:lnTo>
                  <a:pt x="165611" y="135390"/>
                </a:lnTo>
                <a:lnTo>
                  <a:pt x="187533" y="130959"/>
                </a:lnTo>
                <a:lnTo>
                  <a:pt x="261662" y="130959"/>
                </a:lnTo>
                <a:lnTo>
                  <a:pt x="254494" y="120341"/>
                </a:lnTo>
                <a:lnTo>
                  <a:pt x="224338" y="100011"/>
                </a:lnTo>
                <a:lnTo>
                  <a:pt x="187428" y="92552"/>
                </a:lnTo>
                <a:close/>
              </a:path>
              <a:path w="375284" h="375284" extrusionOk="0">
                <a:moveTo>
                  <a:pt x="298708" y="38407"/>
                </a:moveTo>
                <a:lnTo>
                  <a:pt x="187533" y="38407"/>
                </a:lnTo>
                <a:lnTo>
                  <a:pt x="234603" y="46013"/>
                </a:lnTo>
                <a:lnTo>
                  <a:pt x="275527" y="67184"/>
                </a:lnTo>
                <a:lnTo>
                  <a:pt x="307826" y="99444"/>
                </a:lnTo>
                <a:lnTo>
                  <a:pt x="329022" y="140318"/>
                </a:lnTo>
                <a:lnTo>
                  <a:pt x="336638" y="187334"/>
                </a:lnTo>
                <a:lnTo>
                  <a:pt x="336421" y="195346"/>
                </a:lnTo>
                <a:lnTo>
                  <a:pt x="320932" y="239178"/>
                </a:lnTo>
                <a:lnTo>
                  <a:pt x="304702" y="243814"/>
                </a:lnTo>
                <a:lnTo>
                  <a:pt x="365097" y="243814"/>
                </a:lnTo>
                <a:lnTo>
                  <a:pt x="368994" y="233835"/>
                </a:lnTo>
                <a:lnTo>
                  <a:pt x="371088" y="225961"/>
                </a:lnTo>
                <a:lnTo>
                  <a:pt x="371088" y="225741"/>
                </a:lnTo>
                <a:lnTo>
                  <a:pt x="372858" y="216794"/>
                </a:lnTo>
                <a:lnTo>
                  <a:pt x="374098" y="207586"/>
                </a:lnTo>
                <a:lnTo>
                  <a:pt x="374828" y="197854"/>
                </a:lnTo>
                <a:lnTo>
                  <a:pt x="375067" y="187334"/>
                </a:lnTo>
                <a:lnTo>
                  <a:pt x="368396" y="137609"/>
                </a:lnTo>
                <a:lnTo>
                  <a:pt x="349483" y="92880"/>
                </a:lnTo>
                <a:lnTo>
                  <a:pt x="320134" y="54951"/>
                </a:lnTo>
                <a:lnTo>
                  <a:pt x="298708" y="38407"/>
                </a:lnTo>
                <a:close/>
              </a:path>
              <a:path w="375284" h="375284" extrusionOk="0">
                <a:moveTo>
                  <a:pt x="261662" y="130959"/>
                </a:moveTo>
                <a:lnTo>
                  <a:pt x="187533" y="130959"/>
                </a:lnTo>
                <a:lnTo>
                  <a:pt x="209517" y="135408"/>
                </a:lnTo>
                <a:lnTo>
                  <a:pt x="227459" y="147520"/>
                </a:lnTo>
                <a:lnTo>
                  <a:pt x="239549" y="165446"/>
                </a:lnTo>
                <a:lnTo>
                  <a:pt x="243982" y="187334"/>
                </a:lnTo>
                <a:lnTo>
                  <a:pt x="239549" y="209265"/>
                </a:lnTo>
                <a:lnTo>
                  <a:pt x="227459" y="227182"/>
                </a:lnTo>
                <a:lnTo>
                  <a:pt x="209517" y="239267"/>
                </a:lnTo>
                <a:lnTo>
                  <a:pt x="187533" y="243699"/>
                </a:lnTo>
                <a:lnTo>
                  <a:pt x="304226" y="243699"/>
                </a:lnTo>
                <a:lnTo>
                  <a:pt x="296888" y="241926"/>
                </a:lnTo>
                <a:lnTo>
                  <a:pt x="289694" y="237229"/>
                </a:lnTo>
                <a:lnTo>
                  <a:pt x="284401" y="229338"/>
                </a:lnTo>
                <a:lnTo>
                  <a:pt x="282295" y="217867"/>
                </a:lnTo>
                <a:lnTo>
                  <a:pt x="282295" y="187334"/>
                </a:lnTo>
                <a:lnTo>
                  <a:pt x="274834" y="150473"/>
                </a:lnTo>
                <a:lnTo>
                  <a:pt x="261662" y="130959"/>
                </a:lnTo>
                <a:close/>
              </a:path>
            </a:pathLst>
          </a:custGeom>
          <a:solidFill>
            <a:srgbClr val="FB2C3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27"/>
          <p:cNvSpPr/>
          <p:nvPr/>
        </p:nvSpPr>
        <p:spPr>
          <a:xfrm>
            <a:off x="476250" y="335215"/>
            <a:ext cx="162086" cy="155852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27"/>
          <p:cNvSpPr/>
          <p:nvPr/>
        </p:nvSpPr>
        <p:spPr>
          <a:xfrm>
            <a:off x="614362" y="380807"/>
            <a:ext cx="124238" cy="119459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2"/>
                </a:lnTo>
                <a:lnTo>
                  <a:pt x="146592" y="21690"/>
                </a:lnTo>
                <a:lnTo>
                  <a:pt x="0" y="168282"/>
                </a:lnTo>
                <a:lnTo>
                  <a:pt x="104708" y="272991"/>
                </a:lnTo>
                <a:lnTo>
                  <a:pt x="251301" y="126399"/>
                </a:lnTo>
                <a:lnTo>
                  <a:pt x="267563" y="101904"/>
                </a:lnTo>
                <a:lnTo>
                  <a:pt x="272983" y="74044"/>
                </a:lnTo>
                <a:lnTo>
                  <a:pt x="267563" y="46185"/>
                </a:lnTo>
                <a:lnTo>
                  <a:pt x="251301" y="21690"/>
                </a:lnTo>
                <a:lnTo>
                  <a:pt x="226809" y="5422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27"/>
          <p:cNvSpPr/>
          <p:nvPr/>
        </p:nvSpPr>
        <p:spPr>
          <a:xfrm>
            <a:off x="571500" y="338137"/>
            <a:ext cx="121060" cy="116403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27"/>
          <p:cNvSpPr/>
          <p:nvPr/>
        </p:nvSpPr>
        <p:spPr>
          <a:xfrm>
            <a:off x="571500" y="326031"/>
            <a:ext cx="181156" cy="174188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27"/>
          <p:cNvSpPr/>
          <p:nvPr/>
        </p:nvSpPr>
        <p:spPr>
          <a:xfrm>
            <a:off x="863226" y="360793"/>
            <a:ext cx="2423100" cy="144300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27"/>
          <p:cNvSpPr txBox="1">
            <a:spLocks noGrp="1"/>
          </p:cNvSpPr>
          <p:nvPr>
            <p:ph type="title"/>
          </p:nvPr>
        </p:nvSpPr>
        <p:spPr>
          <a:xfrm>
            <a:off x="516555" y="986485"/>
            <a:ext cx="8110800" cy="10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1500" b="0" i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27"/>
          <p:cNvSpPr txBox="1">
            <a:spLocks noGrp="1"/>
          </p:cNvSpPr>
          <p:nvPr>
            <p:ph type="body" idx="1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marL="91440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marL="137160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marL="182880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marL="228600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marL="274320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marL="320040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marL="365760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marL="411480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27"/>
          <p:cNvSpPr txBox="1">
            <a:spLocks noGrp="1"/>
          </p:cNvSpPr>
          <p:nvPr>
            <p:ph type="body" idx="2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marL="91440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marL="137160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marL="182880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marL="228600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marL="274320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marL="320040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marL="365760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marL="411480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27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27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27"/>
          <p:cNvSpPr txBox="1">
            <a:spLocks noGrp="1"/>
          </p:cNvSpPr>
          <p:nvPr>
            <p:ph type="sldNum" idx="12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8"/>
          <p:cNvSpPr txBox="1">
            <a:spLocks noGrp="1"/>
          </p:cNvSpPr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p28"/>
          <p:cNvSpPr txBox="1">
            <a:spLocks noGrp="1"/>
          </p:cNvSpPr>
          <p:nvPr>
            <p:ph type="subTitle" idx="1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p28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p28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28"/>
          <p:cNvSpPr txBox="1">
            <a:spLocks noGrp="1"/>
          </p:cNvSpPr>
          <p:nvPr>
            <p:ph type="sldNum" idx="12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9"/>
          <p:cNvSpPr txBox="1">
            <a:spLocks noGrp="1"/>
          </p:cNvSpPr>
          <p:nvPr>
            <p:ph type="title"/>
          </p:nvPr>
        </p:nvSpPr>
        <p:spPr>
          <a:xfrm>
            <a:off x="516555" y="986485"/>
            <a:ext cx="8110800" cy="10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1500" b="0" i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29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29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29"/>
          <p:cNvSpPr txBox="1">
            <a:spLocks noGrp="1"/>
          </p:cNvSpPr>
          <p:nvPr>
            <p:ph type="sldNum" idx="12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0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p30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182" name="Google Shape;182;p30"/>
          <p:cNvSpPr txBox="1">
            <a:spLocks noGrp="1"/>
          </p:cNvSpPr>
          <p:nvPr>
            <p:ph type="sldNum" idx="12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2"/>
          <p:cNvSpPr txBox="1">
            <a:spLocks noGrp="1"/>
          </p:cNvSpPr>
          <p:nvPr>
            <p:ph type="title"/>
          </p:nvPr>
        </p:nvSpPr>
        <p:spPr>
          <a:xfrm>
            <a:off x="577576" y="981527"/>
            <a:ext cx="7989000" cy="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3000" b="1" i="0">
                <a:solidFill>
                  <a:srgbClr val="1D1D1B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p32"/>
          <p:cNvSpPr txBox="1">
            <a:spLocks noGrp="1"/>
          </p:cNvSpPr>
          <p:nvPr>
            <p:ph type="body" idx="1"/>
          </p:nvPr>
        </p:nvSpPr>
        <p:spPr>
          <a:xfrm>
            <a:off x="540515" y="1675742"/>
            <a:ext cx="8063100" cy="30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Char char="●"/>
              <a:defRPr sz="1500" b="0" i="0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lvl="1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Char char="○"/>
              <a:defRPr/>
            </a:lvl2pPr>
            <a:lvl3pPr marL="1371600" lvl="2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Char char="■"/>
              <a:defRPr/>
            </a:lvl3pPr>
            <a:lvl4pPr marL="1828800" lvl="3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Char char="●"/>
              <a:defRPr/>
            </a:lvl4pPr>
            <a:lvl5pPr marL="2286000" lvl="4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Char char="○"/>
              <a:defRPr/>
            </a:lvl5pPr>
            <a:lvl6pPr marL="2743200" lvl="5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Char char="■"/>
              <a:defRPr/>
            </a:lvl6pPr>
            <a:lvl7pPr marL="3200400" lvl="6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Char char="●"/>
              <a:defRPr/>
            </a:lvl7pPr>
            <a:lvl8pPr marL="3657600" lvl="7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Char char="○"/>
              <a:defRPr/>
            </a:lvl8pPr>
            <a:lvl9pPr marL="4114800" lvl="8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Char char="■"/>
              <a:defRPr/>
            </a:lvl9pPr>
          </a:lstStyle>
          <a:p>
            <a:endParaRPr/>
          </a:p>
        </p:txBody>
      </p:sp>
      <p:sp>
        <p:nvSpPr>
          <p:cNvPr id="192" name="Google Shape;192;p32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193" name="Google Shape;193;p32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194" name="Google Shape;194;p32"/>
          <p:cNvSpPr txBox="1">
            <a:spLocks noGrp="1"/>
          </p:cNvSpPr>
          <p:nvPr>
            <p:ph type="sldNum" idx="12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3"/>
          <p:cNvSpPr txBox="1">
            <a:spLocks noGrp="1"/>
          </p:cNvSpPr>
          <p:nvPr>
            <p:ph type="ctrTitle"/>
          </p:nvPr>
        </p:nvSpPr>
        <p:spPr>
          <a:xfrm>
            <a:off x="470478" y="981712"/>
            <a:ext cx="8203200" cy="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0" i="0">
                <a:solidFill>
                  <a:schemeClr val="dk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197" name="Google Shape;197;p33"/>
          <p:cNvSpPr txBox="1">
            <a:spLocks noGrp="1"/>
          </p:cNvSpPr>
          <p:nvPr>
            <p:ph type="subTitle" idx="1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p33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199" name="Google Shape;199;p33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200" name="Google Shape;200;p33"/>
          <p:cNvSpPr txBox="1">
            <a:spLocks noGrp="1"/>
          </p:cNvSpPr>
          <p:nvPr>
            <p:ph type="sldNum" idx="12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4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203" name="Google Shape;203;p34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204" name="Google Shape;204;p34"/>
          <p:cNvSpPr txBox="1">
            <a:spLocks noGrp="1"/>
          </p:cNvSpPr>
          <p:nvPr>
            <p:ph type="sldNum" idx="12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5"/>
          <p:cNvSpPr txBox="1">
            <a:spLocks noGrp="1"/>
          </p:cNvSpPr>
          <p:nvPr>
            <p:ph type="title"/>
          </p:nvPr>
        </p:nvSpPr>
        <p:spPr>
          <a:xfrm>
            <a:off x="577576" y="981527"/>
            <a:ext cx="7989000" cy="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3000" b="1" i="0">
                <a:solidFill>
                  <a:srgbClr val="1D1D1B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207" name="Google Shape;207;p35"/>
          <p:cNvSpPr txBox="1">
            <a:spLocks noGrp="1"/>
          </p:cNvSpPr>
          <p:nvPr>
            <p:ph type="body" idx="1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marL="91440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marL="137160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marL="182880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marL="228600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marL="274320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marL="320040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marL="365760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marL="411480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208" name="Google Shape;208;p35"/>
          <p:cNvSpPr txBox="1">
            <a:spLocks noGrp="1"/>
          </p:cNvSpPr>
          <p:nvPr>
            <p:ph type="body" idx="2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marL="91440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marL="137160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marL="182880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marL="228600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marL="274320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marL="320040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marL="365760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marL="411480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209" name="Google Shape;209;p35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210" name="Google Shape;210;p35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211" name="Google Shape;211;p35"/>
          <p:cNvSpPr txBox="1">
            <a:spLocks noGrp="1"/>
          </p:cNvSpPr>
          <p:nvPr>
            <p:ph type="sldNum" idx="12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6"/>
          <p:cNvSpPr txBox="1">
            <a:spLocks noGrp="1"/>
          </p:cNvSpPr>
          <p:nvPr>
            <p:ph type="title"/>
          </p:nvPr>
        </p:nvSpPr>
        <p:spPr>
          <a:xfrm>
            <a:off x="577576" y="981527"/>
            <a:ext cx="7989000" cy="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3000" b="1" i="0">
                <a:solidFill>
                  <a:srgbClr val="1D1D1B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p36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215" name="Google Shape;215;p36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216" name="Google Shape;216;p36"/>
          <p:cNvSpPr txBox="1">
            <a:spLocks noGrp="1"/>
          </p:cNvSpPr>
          <p:nvPr>
            <p:ph type="sldNum" idx="12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8"/>
          <p:cNvSpPr txBox="1">
            <a:spLocks noGrp="1"/>
          </p:cNvSpPr>
          <p:nvPr>
            <p:ph type="title"/>
          </p:nvPr>
        </p:nvSpPr>
        <p:spPr>
          <a:xfrm>
            <a:off x="516555" y="986485"/>
            <a:ext cx="8110800" cy="10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1500" b="0" i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225" name="Google Shape;225;p38"/>
          <p:cNvSpPr txBox="1">
            <a:spLocks noGrp="1"/>
          </p:cNvSpPr>
          <p:nvPr>
            <p:ph type="body" idx="1"/>
          </p:nvPr>
        </p:nvSpPr>
        <p:spPr>
          <a:xfrm>
            <a:off x="475231" y="1557772"/>
            <a:ext cx="8193600" cy="24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b="0" i="0">
                <a:solidFill>
                  <a:schemeClr val="dk1"/>
                </a:solidFill>
              </a:defRPr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226" name="Google Shape;226;p38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227" name="Google Shape;227;p38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228" name="Google Shape;228;p38"/>
          <p:cNvSpPr txBox="1">
            <a:spLocks noGrp="1"/>
          </p:cNvSpPr>
          <p:nvPr>
            <p:ph type="sldNum" idx="12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wo Content">
  <p:cSld name="Two Content">
    <p:bg>
      <p:bgPr>
        <a:solidFill>
          <a:schemeClr val="lt1"/>
        </a:solidFill>
        <a:effectLst/>
      </p:bgPr>
    </p:bg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9"/>
          <p:cNvSpPr/>
          <p:nvPr/>
        </p:nvSpPr>
        <p:spPr>
          <a:xfrm>
            <a:off x="7725538" y="378754"/>
            <a:ext cx="60300" cy="789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231" name="Google Shape;231;p39"/>
          <p:cNvSpPr/>
          <p:nvPr/>
        </p:nvSpPr>
        <p:spPr>
          <a:xfrm>
            <a:off x="7644430" y="378592"/>
            <a:ext cx="69600" cy="768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232" name="Google Shape;232;p39"/>
          <p:cNvSpPr/>
          <p:nvPr/>
        </p:nvSpPr>
        <p:spPr>
          <a:xfrm>
            <a:off x="7618169" y="380539"/>
            <a:ext cx="0" cy="74732"/>
          </a:xfrm>
          <a:custGeom>
            <a:avLst/>
            <a:gdLst/>
            <a:ahLst/>
            <a:cxnLst/>
            <a:rect l="l" t="t" r="r" b="b"/>
            <a:pathLst>
              <a:path w="120000" h="170815" extrusionOk="0">
                <a:moveTo>
                  <a:pt x="0" y="0"/>
                </a:moveTo>
                <a:lnTo>
                  <a:pt x="0" y="170801"/>
                </a:lnTo>
              </a:path>
            </a:pathLst>
          </a:custGeom>
          <a:noFill/>
          <a:ln w="35500" cap="flat" cmpd="sng">
            <a:solidFill>
              <a:srgbClr val="08090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233" name="Google Shape;233;p39"/>
          <p:cNvSpPr/>
          <p:nvPr/>
        </p:nvSpPr>
        <p:spPr>
          <a:xfrm>
            <a:off x="7607904" y="347889"/>
            <a:ext cx="20802" cy="20280"/>
          </a:xfrm>
          <a:custGeom>
            <a:avLst/>
            <a:gdLst/>
            <a:ahLst/>
            <a:cxnLst/>
            <a:rect l="l" t="t" r="r" b="b"/>
            <a:pathLst>
              <a:path w="45719" h="46355" extrusionOk="0">
                <a:moveTo>
                  <a:pt x="29109" y="0"/>
                </a:moveTo>
                <a:lnTo>
                  <a:pt x="16125" y="0"/>
                </a:lnTo>
                <a:lnTo>
                  <a:pt x="10575" y="2041"/>
                </a:lnTo>
                <a:lnTo>
                  <a:pt x="6491" y="6481"/>
                </a:lnTo>
                <a:lnTo>
                  <a:pt x="2094" y="10921"/>
                </a:lnTo>
                <a:lnTo>
                  <a:pt x="0" y="16386"/>
                </a:lnTo>
                <a:lnTo>
                  <a:pt x="0" y="29370"/>
                </a:lnTo>
                <a:lnTo>
                  <a:pt x="2094" y="34826"/>
                </a:lnTo>
                <a:lnTo>
                  <a:pt x="6491" y="39276"/>
                </a:lnTo>
                <a:lnTo>
                  <a:pt x="10994" y="43715"/>
                </a:lnTo>
                <a:lnTo>
                  <a:pt x="16125" y="45757"/>
                </a:lnTo>
                <a:lnTo>
                  <a:pt x="29109" y="45757"/>
                </a:lnTo>
                <a:lnTo>
                  <a:pt x="34553" y="43715"/>
                </a:lnTo>
                <a:lnTo>
                  <a:pt x="38637" y="39276"/>
                </a:lnTo>
                <a:lnTo>
                  <a:pt x="43035" y="34826"/>
                </a:lnTo>
                <a:lnTo>
                  <a:pt x="45119" y="29370"/>
                </a:lnTo>
                <a:lnTo>
                  <a:pt x="45119" y="16386"/>
                </a:lnTo>
                <a:lnTo>
                  <a:pt x="43035" y="10921"/>
                </a:lnTo>
                <a:lnTo>
                  <a:pt x="38637" y="6481"/>
                </a:lnTo>
                <a:lnTo>
                  <a:pt x="34553" y="2041"/>
                </a:lnTo>
                <a:lnTo>
                  <a:pt x="29109" y="0"/>
                </a:lnTo>
                <a:close/>
              </a:path>
            </a:pathLst>
          </a:custGeom>
          <a:solidFill>
            <a:srgbClr val="08090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234" name="Google Shape;234;p39"/>
          <p:cNvSpPr/>
          <p:nvPr/>
        </p:nvSpPr>
        <p:spPr>
          <a:xfrm>
            <a:off x="7462026" y="378592"/>
            <a:ext cx="129900" cy="789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235" name="Google Shape;235;p39"/>
          <p:cNvSpPr/>
          <p:nvPr/>
        </p:nvSpPr>
        <p:spPr>
          <a:xfrm>
            <a:off x="7364967" y="350287"/>
            <a:ext cx="84000" cy="1050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236" name="Google Shape;236;p39"/>
          <p:cNvSpPr/>
          <p:nvPr/>
        </p:nvSpPr>
        <p:spPr>
          <a:xfrm>
            <a:off x="7304674" y="380539"/>
            <a:ext cx="49406" cy="74732"/>
          </a:xfrm>
          <a:custGeom>
            <a:avLst/>
            <a:gdLst/>
            <a:ahLst/>
            <a:cxnLst/>
            <a:rect l="l" t="t" r="r" b="b"/>
            <a:pathLst>
              <a:path w="108584" h="170815" extrusionOk="0">
                <a:moveTo>
                  <a:pt x="105546" y="0"/>
                </a:moveTo>
                <a:lnTo>
                  <a:pt x="62511" y="0"/>
                </a:lnTo>
                <a:lnTo>
                  <a:pt x="0" y="84028"/>
                </a:lnTo>
                <a:lnTo>
                  <a:pt x="66280" y="170801"/>
                </a:lnTo>
                <a:lnTo>
                  <a:pt x="108268" y="170801"/>
                </a:lnTo>
                <a:lnTo>
                  <a:pt x="41265" y="83693"/>
                </a:lnTo>
                <a:lnTo>
                  <a:pt x="41988" y="83348"/>
                </a:lnTo>
                <a:lnTo>
                  <a:pt x="105546" y="0"/>
                </a:lnTo>
                <a:close/>
              </a:path>
            </a:pathLst>
          </a:custGeom>
          <a:solidFill>
            <a:srgbClr val="08090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237" name="Google Shape;237;p39"/>
          <p:cNvSpPr/>
          <p:nvPr/>
        </p:nvSpPr>
        <p:spPr>
          <a:xfrm>
            <a:off x="7295980" y="350144"/>
            <a:ext cx="0" cy="105291"/>
          </a:xfrm>
          <a:custGeom>
            <a:avLst/>
            <a:gdLst/>
            <a:ahLst/>
            <a:cxnLst/>
            <a:rect l="l" t="t" r="r" b="b"/>
            <a:pathLst>
              <a:path w="120000" h="240665" extrusionOk="0">
                <a:moveTo>
                  <a:pt x="0" y="0"/>
                </a:moveTo>
                <a:lnTo>
                  <a:pt x="0" y="240128"/>
                </a:lnTo>
              </a:path>
            </a:pathLst>
          </a:custGeom>
          <a:noFill/>
          <a:ln w="35500" cap="flat" cmpd="sng">
            <a:solidFill>
              <a:srgbClr val="08090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238" name="Google Shape;238;p39"/>
          <p:cNvSpPr/>
          <p:nvPr/>
        </p:nvSpPr>
        <p:spPr>
          <a:xfrm>
            <a:off x="7196755" y="378479"/>
            <a:ext cx="78000" cy="789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239" name="Google Shape;239;p39"/>
          <p:cNvSpPr/>
          <p:nvPr/>
        </p:nvSpPr>
        <p:spPr>
          <a:xfrm>
            <a:off x="7107367" y="378476"/>
            <a:ext cx="78000" cy="7890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240" name="Google Shape;240;p39"/>
          <p:cNvSpPr/>
          <p:nvPr/>
        </p:nvSpPr>
        <p:spPr>
          <a:xfrm>
            <a:off x="6996020" y="349028"/>
            <a:ext cx="98100" cy="10800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241" name="Google Shape;241;p39"/>
          <p:cNvSpPr/>
          <p:nvPr/>
        </p:nvSpPr>
        <p:spPr>
          <a:xfrm>
            <a:off x="6850237" y="325188"/>
            <a:ext cx="99390" cy="168354"/>
          </a:xfrm>
          <a:custGeom>
            <a:avLst/>
            <a:gdLst/>
            <a:ahLst/>
            <a:cxnLst/>
            <a:rect l="l" t="t" r="r" b="b"/>
            <a:pathLst>
              <a:path w="218440" h="384809" extrusionOk="0">
                <a:moveTo>
                  <a:pt x="48061" y="356449"/>
                </a:moveTo>
                <a:lnTo>
                  <a:pt x="39998" y="380805"/>
                </a:lnTo>
                <a:lnTo>
                  <a:pt x="47642" y="383297"/>
                </a:lnTo>
                <a:lnTo>
                  <a:pt x="55705" y="384637"/>
                </a:lnTo>
                <a:lnTo>
                  <a:pt x="64081" y="384637"/>
                </a:lnTo>
                <a:lnTo>
                  <a:pt x="87153" y="381119"/>
                </a:lnTo>
                <a:lnTo>
                  <a:pt x="107422" y="371279"/>
                </a:lnTo>
                <a:lnTo>
                  <a:pt x="120773" y="358994"/>
                </a:lnTo>
                <a:lnTo>
                  <a:pt x="58427" y="358994"/>
                </a:lnTo>
                <a:lnTo>
                  <a:pt x="53087" y="358093"/>
                </a:lnTo>
                <a:lnTo>
                  <a:pt x="48061" y="356449"/>
                </a:lnTo>
                <a:close/>
              </a:path>
              <a:path w="218440" h="384809" extrusionOk="0">
                <a:moveTo>
                  <a:pt x="191934" y="243186"/>
                </a:moveTo>
                <a:lnTo>
                  <a:pt x="146278" y="243186"/>
                </a:lnTo>
                <a:lnTo>
                  <a:pt x="152037" y="245112"/>
                </a:lnTo>
                <a:lnTo>
                  <a:pt x="156225" y="250254"/>
                </a:lnTo>
                <a:lnTo>
                  <a:pt x="159366" y="254034"/>
                </a:lnTo>
                <a:lnTo>
                  <a:pt x="160204" y="258096"/>
                </a:lnTo>
                <a:lnTo>
                  <a:pt x="160204" y="269248"/>
                </a:lnTo>
                <a:lnTo>
                  <a:pt x="137901" y="308058"/>
                </a:lnTo>
                <a:lnTo>
                  <a:pt x="115504" y="314807"/>
                </a:lnTo>
                <a:lnTo>
                  <a:pt x="113190" y="322398"/>
                </a:lnTo>
                <a:lnTo>
                  <a:pt x="106135" y="337053"/>
                </a:lnTo>
                <a:lnTo>
                  <a:pt x="94997" y="348639"/>
                </a:lnTo>
                <a:lnTo>
                  <a:pt x="80678" y="356255"/>
                </a:lnTo>
                <a:lnTo>
                  <a:pt x="64081" y="358994"/>
                </a:lnTo>
                <a:lnTo>
                  <a:pt x="120773" y="358994"/>
                </a:lnTo>
                <a:lnTo>
                  <a:pt x="123821" y="356189"/>
                </a:lnTo>
                <a:lnTo>
                  <a:pt x="135283" y="336921"/>
                </a:lnTo>
                <a:lnTo>
                  <a:pt x="155510" y="327222"/>
                </a:lnTo>
                <a:lnTo>
                  <a:pt x="171526" y="311872"/>
                </a:lnTo>
                <a:lnTo>
                  <a:pt x="182064" y="292129"/>
                </a:lnTo>
                <a:lnTo>
                  <a:pt x="185858" y="269248"/>
                </a:lnTo>
                <a:lnTo>
                  <a:pt x="185753" y="255866"/>
                </a:lnTo>
                <a:lnTo>
                  <a:pt x="183868" y="248976"/>
                </a:lnTo>
                <a:lnTo>
                  <a:pt x="191934" y="243186"/>
                </a:lnTo>
                <a:close/>
              </a:path>
              <a:path w="218440" h="384809" extrusionOk="0">
                <a:moveTo>
                  <a:pt x="84604" y="256431"/>
                </a:moveTo>
                <a:lnTo>
                  <a:pt x="83348" y="256431"/>
                </a:lnTo>
                <a:lnTo>
                  <a:pt x="73332" y="258446"/>
                </a:lnTo>
                <a:lnTo>
                  <a:pt x="65181" y="263939"/>
                </a:lnTo>
                <a:lnTo>
                  <a:pt x="59700" y="272087"/>
                </a:lnTo>
                <a:lnTo>
                  <a:pt x="57694" y="282064"/>
                </a:lnTo>
                <a:lnTo>
                  <a:pt x="59700" y="292049"/>
                </a:lnTo>
                <a:lnTo>
                  <a:pt x="65181" y="300204"/>
                </a:lnTo>
                <a:lnTo>
                  <a:pt x="73332" y="305702"/>
                </a:lnTo>
                <a:lnTo>
                  <a:pt x="83348" y="307718"/>
                </a:lnTo>
                <a:lnTo>
                  <a:pt x="93320" y="305702"/>
                </a:lnTo>
                <a:lnTo>
                  <a:pt x="101475" y="300204"/>
                </a:lnTo>
                <a:lnTo>
                  <a:pt x="106981" y="292049"/>
                </a:lnTo>
                <a:lnTo>
                  <a:pt x="109001" y="282064"/>
                </a:lnTo>
                <a:lnTo>
                  <a:pt x="109001" y="278776"/>
                </a:lnTo>
                <a:lnTo>
                  <a:pt x="108373" y="275625"/>
                </a:lnTo>
                <a:lnTo>
                  <a:pt x="107221" y="272735"/>
                </a:lnTo>
                <a:lnTo>
                  <a:pt x="120029" y="256725"/>
                </a:lnTo>
                <a:lnTo>
                  <a:pt x="87222" y="256725"/>
                </a:lnTo>
                <a:lnTo>
                  <a:pt x="85861" y="256526"/>
                </a:lnTo>
                <a:lnTo>
                  <a:pt x="84604" y="256431"/>
                </a:lnTo>
                <a:close/>
              </a:path>
              <a:path w="218440" h="384809" extrusionOk="0">
                <a:moveTo>
                  <a:pt x="145744" y="218204"/>
                </a:moveTo>
                <a:lnTo>
                  <a:pt x="109518" y="230407"/>
                </a:lnTo>
                <a:lnTo>
                  <a:pt x="87222" y="256725"/>
                </a:lnTo>
                <a:lnTo>
                  <a:pt x="120029" y="256725"/>
                </a:lnTo>
                <a:lnTo>
                  <a:pt x="126907" y="248128"/>
                </a:lnTo>
                <a:lnTo>
                  <a:pt x="133608" y="244547"/>
                </a:lnTo>
                <a:lnTo>
                  <a:pt x="146278" y="243186"/>
                </a:lnTo>
                <a:lnTo>
                  <a:pt x="191934" y="243186"/>
                </a:lnTo>
                <a:lnTo>
                  <a:pt x="197711" y="239038"/>
                </a:lnTo>
                <a:lnTo>
                  <a:pt x="207134" y="227459"/>
                </a:lnTo>
                <a:lnTo>
                  <a:pt x="169534" y="227459"/>
                </a:lnTo>
                <a:lnTo>
                  <a:pt x="162050" y="222662"/>
                </a:lnTo>
                <a:lnTo>
                  <a:pt x="154045" y="219609"/>
                </a:lnTo>
                <a:lnTo>
                  <a:pt x="145744" y="218204"/>
                </a:lnTo>
                <a:close/>
              </a:path>
              <a:path w="218440" h="384809" extrusionOk="0">
                <a:moveTo>
                  <a:pt x="207138" y="157188"/>
                </a:moveTo>
                <a:lnTo>
                  <a:pt x="169534" y="157188"/>
                </a:lnTo>
                <a:lnTo>
                  <a:pt x="178734" y="163009"/>
                </a:lnTo>
                <a:lnTo>
                  <a:pt x="185917" y="171137"/>
                </a:lnTo>
                <a:lnTo>
                  <a:pt x="190588" y="181073"/>
                </a:lnTo>
                <a:lnTo>
                  <a:pt x="192255" y="192318"/>
                </a:lnTo>
                <a:lnTo>
                  <a:pt x="190588" y="203563"/>
                </a:lnTo>
                <a:lnTo>
                  <a:pt x="185917" y="213501"/>
                </a:lnTo>
                <a:lnTo>
                  <a:pt x="178734" y="221632"/>
                </a:lnTo>
                <a:lnTo>
                  <a:pt x="169534" y="227459"/>
                </a:lnTo>
                <a:lnTo>
                  <a:pt x="207134" y="227459"/>
                </a:lnTo>
                <a:lnTo>
                  <a:pt x="208462" y="225826"/>
                </a:lnTo>
                <a:lnTo>
                  <a:pt x="215423" y="210025"/>
                </a:lnTo>
                <a:lnTo>
                  <a:pt x="217899" y="192318"/>
                </a:lnTo>
                <a:lnTo>
                  <a:pt x="215423" y="174616"/>
                </a:lnTo>
                <a:lnTo>
                  <a:pt x="208462" y="158815"/>
                </a:lnTo>
                <a:lnTo>
                  <a:pt x="207138" y="157188"/>
                </a:lnTo>
                <a:close/>
              </a:path>
              <a:path w="218440" h="384809" extrusionOk="0">
                <a:moveTo>
                  <a:pt x="64081" y="0"/>
                </a:moveTo>
                <a:lnTo>
                  <a:pt x="25591" y="13437"/>
                </a:lnTo>
                <a:lnTo>
                  <a:pt x="3939" y="50109"/>
                </a:lnTo>
                <a:lnTo>
                  <a:pt x="0" y="83337"/>
                </a:lnTo>
                <a:lnTo>
                  <a:pt x="0" y="110227"/>
                </a:lnTo>
                <a:lnTo>
                  <a:pt x="14030" y="150278"/>
                </a:lnTo>
                <a:lnTo>
                  <a:pt x="40208" y="182989"/>
                </a:lnTo>
                <a:lnTo>
                  <a:pt x="39056" y="185879"/>
                </a:lnTo>
                <a:lnTo>
                  <a:pt x="38428" y="189030"/>
                </a:lnTo>
                <a:lnTo>
                  <a:pt x="38428" y="192318"/>
                </a:lnTo>
                <a:lnTo>
                  <a:pt x="40448" y="202302"/>
                </a:lnTo>
                <a:lnTo>
                  <a:pt x="45954" y="210453"/>
                </a:lnTo>
                <a:lnTo>
                  <a:pt x="54109" y="215947"/>
                </a:lnTo>
                <a:lnTo>
                  <a:pt x="64081" y="217961"/>
                </a:lnTo>
                <a:lnTo>
                  <a:pt x="74053" y="215947"/>
                </a:lnTo>
                <a:lnTo>
                  <a:pt x="82209" y="210453"/>
                </a:lnTo>
                <a:lnTo>
                  <a:pt x="87714" y="202302"/>
                </a:lnTo>
                <a:lnTo>
                  <a:pt x="89735" y="192318"/>
                </a:lnTo>
                <a:lnTo>
                  <a:pt x="87714" y="182339"/>
                </a:lnTo>
                <a:lnTo>
                  <a:pt x="82209" y="174188"/>
                </a:lnTo>
                <a:lnTo>
                  <a:pt x="74053" y="168691"/>
                </a:lnTo>
                <a:lnTo>
                  <a:pt x="65532" y="166968"/>
                </a:lnTo>
                <a:lnTo>
                  <a:pt x="60207" y="166968"/>
                </a:lnTo>
                <a:lnTo>
                  <a:pt x="34030" y="134247"/>
                </a:lnTo>
                <a:lnTo>
                  <a:pt x="30400" y="128791"/>
                </a:lnTo>
                <a:lnTo>
                  <a:pt x="27800" y="122955"/>
                </a:lnTo>
                <a:lnTo>
                  <a:pt x="26196" y="116705"/>
                </a:lnTo>
                <a:lnTo>
                  <a:pt x="25653" y="110227"/>
                </a:lnTo>
                <a:lnTo>
                  <a:pt x="25653" y="83337"/>
                </a:lnTo>
                <a:lnTo>
                  <a:pt x="36752" y="38836"/>
                </a:lnTo>
                <a:lnTo>
                  <a:pt x="64081" y="25643"/>
                </a:lnTo>
                <a:lnTo>
                  <a:pt x="120759" y="25643"/>
                </a:lnTo>
                <a:lnTo>
                  <a:pt x="107422" y="13367"/>
                </a:lnTo>
                <a:lnTo>
                  <a:pt x="87153" y="3521"/>
                </a:lnTo>
                <a:lnTo>
                  <a:pt x="64081" y="0"/>
                </a:lnTo>
                <a:close/>
              </a:path>
              <a:path w="218440" h="384809" extrusionOk="0">
                <a:moveTo>
                  <a:pt x="64081" y="166675"/>
                </a:moveTo>
                <a:lnTo>
                  <a:pt x="62720" y="166675"/>
                </a:lnTo>
                <a:lnTo>
                  <a:pt x="61464" y="166780"/>
                </a:lnTo>
                <a:lnTo>
                  <a:pt x="60207" y="166968"/>
                </a:lnTo>
                <a:lnTo>
                  <a:pt x="65532" y="166968"/>
                </a:lnTo>
                <a:lnTo>
                  <a:pt x="64081" y="166675"/>
                </a:lnTo>
                <a:close/>
              </a:path>
              <a:path w="218440" h="384809" extrusionOk="0">
                <a:moveTo>
                  <a:pt x="120043" y="127933"/>
                </a:moveTo>
                <a:lnTo>
                  <a:pt x="87222" y="127933"/>
                </a:lnTo>
                <a:lnTo>
                  <a:pt x="102195" y="146770"/>
                </a:lnTo>
                <a:lnTo>
                  <a:pt x="137378" y="166298"/>
                </a:lnTo>
                <a:lnTo>
                  <a:pt x="145744" y="166437"/>
                </a:lnTo>
                <a:lnTo>
                  <a:pt x="154045" y="165030"/>
                </a:lnTo>
                <a:lnTo>
                  <a:pt x="162050" y="161979"/>
                </a:lnTo>
                <a:lnTo>
                  <a:pt x="169534" y="157188"/>
                </a:lnTo>
                <a:lnTo>
                  <a:pt x="207138" y="157188"/>
                </a:lnTo>
                <a:lnTo>
                  <a:pt x="197711" y="145604"/>
                </a:lnTo>
                <a:lnTo>
                  <a:pt x="191938" y="141461"/>
                </a:lnTo>
                <a:lnTo>
                  <a:pt x="146278" y="141461"/>
                </a:lnTo>
                <a:lnTo>
                  <a:pt x="133608" y="140100"/>
                </a:lnTo>
                <a:lnTo>
                  <a:pt x="126907" y="136508"/>
                </a:lnTo>
                <a:lnTo>
                  <a:pt x="120043" y="127933"/>
                </a:lnTo>
                <a:close/>
              </a:path>
              <a:path w="218440" h="384809" extrusionOk="0">
                <a:moveTo>
                  <a:pt x="120759" y="25643"/>
                </a:moveTo>
                <a:lnTo>
                  <a:pt x="64081" y="25643"/>
                </a:lnTo>
                <a:lnTo>
                  <a:pt x="80678" y="28384"/>
                </a:lnTo>
                <a:lnTo>
                  <a:pt x="94997" y="36002"/>
                </a:lnTo>
                <a:lnTo>
                  <a:pt x="106135" y="47593"/>
                </a:lnTo>
                <a:lnTo>
                  <a:pt x="113190" y="62249"/>
                </a:lnTo>
                <a:lnTo>
                  <a:pt x="115504" y="69830"/>
                </a:lnTo>
                <a:lnTo>
                  <a:pt x="123242" y="71212"/>
                </a:lnTo>
                <a:lnTo>
                  <a:pt x="137901" y="76583"/>
                </a:lnTo>
                <a:lnTo>
                  <a:pt x="149619" y="86422"/>
                </a:lnTo>
                <a:lnTo>
                  <a:pt x="157390" y="99703"/>
                </a:lnTo>
                <a:lnTo>
                  <a:pt x="160204" y="115399"/>
                </a:lnTo>
                <a:lnTo>
                  <a:pt x="160204" y="126540"/>
                </a:lnTo>
                <a:lnTo>
                  <a:pt x="159366" y="130624"/>
                </a:lnTo>
                <a:lnTo>
                  <a:pt x="156225" y="134383"/>
                </a:lnTo>
                <a:lnTo>
                  <a:pt x="152037" y="139524"/>
                </a:lnTo>
                <a:lnTo>
                  <a:pt x="146278" y="141461"/>
                </a:lnTo>
                <a:lnTo>
                  <a:pt x="191938" y="141461"/>
                </a:lnTo>
                <a:lnTo>
                  <a:pt x="183868" y="135671"/>
                </a:lnTo>
                <a:lnTo>
                  <a:pt x="185738" y="128846"/>
                </a:lnTo>
                <a:lnTo>
                  <a:pt x="171526" y="72767"/>
                </a:lnTo>
                <a:lnTo>
                  <a:pt x="135283" y="47726"/>
                </a:lnTo>
                <a:lnTo>
                  <a:pt x="123821" y="28461"/>
                </a:lnTo>
                <a:lnTo>
                  <a:pt x="120759" y="25643"/>
                </a:lnTo>
                <a:close/>
              </a:path>
              <a:path w="218440" h="384809" extrusionOk="0">
                <a:moveTo>
                  <a:pt x="83348" y="76929"/>
                </a:moveTo>
                <a:lnTo>
                  <a:pt x="73332" y="78944"/>
                </a:lnTo>
                <a:lnTo>
                  <a:pt x="65181" y="84438"/>
                </a:lnTo>
                <a:lnTo>
                  <a:pt x="59700" y="92589"/>
                </a:lnTo>
                <a:lnTo>
                  <a:pt x="57694" y="102572"/>
                </a:lnTo>
                <a:lnTo>
                  <a:pt x="59700" y="112551"/>
                </a:lnTo>
                <a:lnTo>
                  <a:pt x="65181" y="120703"/>
                </a:lnTo>
                <a:lnTo>
                  <a:pt x="73332" y="126200"/>
                </a:lnTo>
                <a:lnTo>
                  <a:pt x="83348" y="128215"/>
                </a:lnTo>
                <a:lnTo>
                  <a:pt x="84604" y="128215"/>
                </a:lnTo>
                <a:lnTo>
                  <a:pt x="85965" y="128111"/>
                </a:lnTo>
                <a:lnTo>
                  <a:pt x="87222" y="127933"/>
                </a:lnTo>
                <a:lnTo>
                  <a:pt x="120043" y="127933"/>
                </a:lnTo>
                <a:lnTo>
                  <a:pt x="107221" y="111912"/>
                </a:lnTo>
                <a:lnTo>
                  <a:pt x="108373" y="109012"/>
                </a:lnTo>
                <a:lnTo>
                  <a:pt x="109001" y="105860"/>
                </a:lnTo>
                <a:lnTo>
                  <a:pt x="109001" y="102572"/>
                </a:lnTo>
                <a:lnTo>
                  <a:pt x="106981" y="92589"/>
                </a:lnTo>
                <a:lnTo>
                  <a:pt x="101475" y="84438"/>
                </a:lnTo>
                <a:lnTo>
                  <a:pt x="93320" y="78944"/>
                </a:lnTo>
                <a:lnTo>
                  <a:pt x="83348" y="76929"/>
                </a:lnTo>
                <a:close/>
              </a:path>
            </a:pathLst>
          </a:custGeom>
          <a:solidFill>
            <a:srgbClr val="08090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242" name="Google Shape;242;p39"/>
          <p:cNvSpPr/>
          <p:nvPr/>
        </p:nvSpPr>
        <p:spPr>
          <a:xfrm>
            <a:off x="6762750" y="325188"/>
            <a:ext cx="99390" cy="168354"/>
          </a:xfrm>
          <a:custGeom>
            <a:avLst/>
            <a:gdLst/>
            <a:ahLst/>
            <a:cxnLst/>
            <a:rect l="l" t="t" r="r" b="b"/>
            <a:pathLst>
              <a:path w="218440" h="384809" extrusionOk="0">
                <a:moveTo>
                  <a:pt x="162194" y="0"/>
                </a:moveTo>
                <a:lnTo>
                  <a:pt x="153806" y="0"/>
                </a:lnTo>
                <a:lnTo>
                  <a:pt x="130747" y="3521"/>
                </a:lnTo>
                <a:lnTo>
                  <a:pt x="110492" y="13367"/>
                </a:lnTo>
                <a:lnTo>
                  <a:pt x="94123" y="28461"/>
                </a:lnTo>
                <a:lnTo>
                  <a:pt x="82719" y="47726"/>
                </a:lnTo>
                <a:lnTo>
                  <a:pt x="62432" y="57419"/>
                </a:lnTo>
                <a:lnTo>
                  <a:pt x="46386" y="72767"/>
                </a:lnTo>
                <a:lnTo>
                  <a:pt x="35836" y="92512"/>
                </a:lnTo>
                <a:lnTo>
                  <a:pt x="32040" y="115399"/>
                </a:lnTo>
                <a:lnTo>
                  <a:pt x="32145" y="128781"/>
                </a:lnTo>
                <a:lnTo>
                  <a:pt x="34135" y="135660"/>
                </a:lnTo>
                <a:lnTo>
                  <a:pt x="20231" y="145600"/>
                </a:lnTo>
                <a:lnTo>
                  <a:pt x="9449" y="158814"/>
                </a:lnTo>
                <a:lnTo>
                  <a:pt x="2477" y="174616"/>
                </a:lnTo>
                <a:lnTo>
                  <a:pt x="0" y="192318"/>
                </a:lnTo>
                <a:lnTo>
                  <a:pt x="2477" y="210025"/>
                </a:lnTo>
                <a:lnTo>
                  <a:pt x="9449" y="225826"/>
                </a:lnTo>
                <a:lnTo>
                  <a:pt x="20231" y="239038"/>
                </a:lnTo>
                <a:lnTo>
                  <a:pt x="34135" y="248976"/>
                </a:lnTo>
                <a:lnTo>
                  <a:pt x="32165" y="255797"/>
                </a:lnTo>
                <a:lnTo>
                  <a:pt x="46386" y="311880"/>
                </a:lnTo>
                <a:lnTo>
                  <a:pt x="82719" y="336921"/>
                </a:lnTo>
                <a:lnTo>
                  <a:pt x="94123" y="356191"/>
                </a:lnTo>
                <a:lnTo>
                  <a:pt x="110492" y="371284"/>
                </a:lnTo>
                <a:lnTo>
                  <a:pt x="130747" y="381128"/>
                </a:lnTo>
                <a:lnTo>
                  <a:pt x="153806" y="384647"/>
                </a:lnTo>
                <a:lnTo>
                  <a:pt x="168109" y="383126"/>
                </a:lnTo>
                <a:lnTo>
                  <a:pt x="181023" y="378618"/>
                </a:lnTo>
                <a:lnTo>
                  <a:pt x="192347" y="371205"/>
                </a:lnTo>
                <a:lnTo>
                  <a:pt x="201878" y="360973"/>
                </a:lnTo>
                <a:lnTo>
                  <a:pt x="203033" y="358994"/>
                </a:lnTo>
                <a:lnTo>
                  <a:pt x="153806" y="358994"/>
                </a:lnTo>
                <a:lnTo>
                  <a:pt x="137260" y="356255"/>
                </a:lnTo>
                <a:lnTo>
                  <a:pt x="122939" y="348639"/>
                </a:lnTo>
                <a:lnTo>
                  <a:pt x="111778" y="337053"/>
                </a:lnTo>
                <a:lnTo>
                  <a:pt x="104708" y="322398"/>
                </a:lnTo>
                <a:lnTo>
                  <a:pt x="102405" y="314817"/>
                </a:lnTo>
                <a:lnTo>
                  <a:pt x="94656" y="313435"/>
                </a:lnTo>
                <a:lnTo>
                  <a:pt x="80002" y="308058"/>
                </a:lnTo>
                <a:lnTo>
                  <a:pt x="68283" y="298217"/>
                </a:lnTo>
                <a:lnTo>
                  <a:pt x="60510" y="284938"/>
                </a:lnTo>
                <a:lnTo>
                  <a:pt x="57694" y="269248"/>
                </a:lnTo>
                <a:lnTo>
                  <a:pt x="57694" y="258107"/>
                </a:lnTo>
                <a:lnTo>
                  <a:pt x="58532" y="254034"/>
                </a:lnTo>
                <a:lnTo>
                  <a:pt x="61673" y="250264"/>
                </a:lnTo>
                <a:lnTo>
                  <a:pt x="65861" y="245112"/>
                </a:lnTo>
                <a:lnTo>
                  <a:pt x="71620" y="243186"/>
                </a:lnTo>
                <a:lnTo>
                  <a:pt x="119950" y="243186"/>
                </a:lnTo>
                <a:lnTo>
                  <a:pt x="115703" y="237877"/>
                </a:lnTo>
                <a:lnTo>
                  <a:pt x="108394" y="230407"/>
                </a:lnTo>
                <a:lnTo>
                  <a:pt x="104111" y="227459"/>
                </a:lnTo>
                <a:lnTo>
                  <a:pt x="48375" y="227459"/>
                </a:lnTo>
                <a:lnTo>
                  <a:pt x="39170" y="221637"/>
                </a:lnTo>
                <a:lnTo>
                  <a:pt x="31988" y="213505"/>
                </a:lnTo>
                <a:lnTo>
                  <a:pt x="27319" y="203565"/>
                </a:lnTo>
                <a:lnTo>
                  <a:pt x="25653" y="192318"/>
                </a:lnTo>
                <a:lnTo>
                  <a:pt x="27319" y="181073"/>
                </a:lnTo>
                <a:lnTo>
                  <a:pt x="31988" y="171137"/>
                </a:lnTo>
                <a:lnTo>
                  <a:pt x="39170" y="163009"/>
                </a:lnTo>
                <a:lnTo>
                  <a:pt x="48375" y="157188"/>
                </a:lnTo>
                <a:lnTo>
                  <a:pt x="104108" y="157188"/>
                </a:lnTo>
                <a:lnTo>
                  <a:pt x="108394" y="154239"/>
                </a:lnTo>
                <a:lnTo>
                  <a:pt x="115703" y="146770"/>
                </a:lnTo>
                <a:lnTo>
                  <a:pt x="119950" y="141461"/>
                </a:lnTo>
                <a:lnTo>
                  <a:pt x="71620" y="141461"/>
                </a:lnTo>
                <a:lnTo>
                  <a:pt x="65861" y="139524"/>
                </a:lnTo>
                <a:lnTo>
                  <a:pt x="61673" y="134383"/>
                </a:lnTo>
                <a:lnTo>
                  <a:pt x="58532" y="130624"/>
                </a:lnTo>
                <a:lnTo>
                  <a:pt x="57694" y="126540"/>
                </a:lnTo>
                <a:lnTo>
                  <a:pt x="57694" y="115399"/>
                </a:lnTo>
                <a:lnTo>
                  <a:pt x="60510" y="99703"/>
                </a:lnTo>
                <a:lnTo>
                  <a:pt x="68283" y="86422"/>
                </a:lnTo>
                <a:lnTo>
                  <a:pt x="80002" y="76583"/>
                </a:lnTo>
                <a:lnTo>
                  <a:pt x="94656" y="71212"/>
                </a:lnTo>
                <a:lnTo>
                  <a:pt x="102405" y="69830"/>
                </a:lnTo>
                <a:lnTo>
                  <a:pt x="104708" y="62249"/>
                </a:lnTo>
                <a:lnTo>
                  <a:pt x="111778" y="47593"/>
                </a:lnTo>
                <a:lnTo>
                  <a:pt x="122939" y="36002"/>
                </a:lnTo>
                <a:lnTo>
                  <a:pt x="137260" y="28384"/>
                </a:lnTo>
                <a:lnTo>
                  <a:pt x="153806" y="25643"/>
                </a:lnTo>
                <a:lnTo>
                  <a:pt x="170776" y="25643"/>
                </a:lnTo>
                <a:lnTo>
                  <a:pt x="177900" y="3832"/>
                </a:lnTo>
                <a:lnTo>
                  <a:pt x="170350" y="1340"/>
                </a:lnTo>
                <a:lnTo>
                  <a:pt x="162194" y="0"/>
                </a:lnTo>
                <a:close/>
              </a:path>
              <a:path w="218440" h="384809" extrusionOk="0">
                <a:moveTo>
                  <a:pt x="190564" y="217679"/>
                </a:moveTo>
                <a:lnTo>
                  <a:pt x="157691" y="217679"/>
                </a:lnTo>
                <a:lnTo>
                  <a:pt x="183868" y="250390"/>
                </a:lnTo>
                <a:lnTo>
                  <a:pt x="187522" y="255866"/>
                </a:lnTo>
                <a:lnTo>
                  <a:pt x="190151" y="261690"/>
                </a:lnTo>
                <a:lnTo>
                  <a:pt x="191790" y="267942"/>
                </a:lnTo>
                <a:lnTo>
                  <a:pt x="192350" y="274420"/>
                </a:lnTo>
                <a:lnTo>
                  <a:pt x="192350" y="301310"/>
                </a:lnTo>
                <a:lnTo>
                  <a:pt x="181146" y="345811"/>
                </a:lnTo>
                <a:lnTo>
                  <a:pt x="153806" y="358994"/>
                </a:lnTo>
                <a:lnTo>
                  <a:pt x="203033" y="358994"/>
                </a:lnTo>
                <a:lnTo>
                  <a:pt x="209036" y="348707"/>
                </a:lnTo>
                <a:lnTo>
                  <a:pt x="214064" y="334530"/>
                </a:lnTo>
                <a:lnTo>
                  <a:pt x="217030" y="318658"/>
                </a:lnTo>
                <a:lnTo>
                  <a:pt x="218003" y="301310"/>
                </a:lnTo>
                <a:lnTo>
                  <a:pt x="218003" y="274420"/>
                </a:lnTo>
                <a:lnTo>
                  <a:pt x="217076" y="263621"/>
                </a:lnTo>
                <a:lnTo>
                  <a:pt x="214352" y="253201"/>
                </a:lnTo>
                <a:lnTo>
                  <a:pt x="209919" y="243378"/>
                </a:lnTo>
                <a:lnTo>
                  <a:pt x="203868" y="234369"/>
                </a:lnTo>
                <a:lnTo>
                  <a:pt x="190564" y="217679"/>
                </a:lnTo>
                <a:close/>
              </a:path>
              <a:path w="218440" h="384809" extrusionOk="0">
                <a:moveTo>
                  <a:pt x="119950" y="243186"/>
                </a:moveTo>
                <a:lnTo>
                  <a:pt x="71620" y="243186"/>
                </a:lnTo>
                <a:lnTo>
                  <a:pt x="84290" y="244547"/>
                </a:lnTo>
                <a:lnTo>
                  <a:pt x="91096" y="248139"/>
                </a:lnTo>
                <a:lnTo>
                  <a:pt x="110781" y="272735"/>
                </a:lnTo>
                <a:lnTo>
                  <a:pt x="109630" y="275625"/>
                </a:lnTo>
                <a:lnTo>
                  <a:pt x="109001" y="278776"/>
                </a:lnTo>
                <a:lnTo>
                  <a:pt x="109001" y="282075"/>
                </a:lnTo>
                <a:lnTo>
                  <a:pt x="111007" y="292054"/>
                </a:lnTo>
                <a:lnTo>
                  <a:pt x="116488" y="300205"/>
                </a:lnTo>
                <a:lnTo>
                  <a:pt x="124639" y="305702"/>
                </a:lnTo>
                <a:lnTo>
                  <a:pt x="134655" y="307718"/>
                </a:lnTo>
                <a:lnTo>
                  <a:pt x="144627" y="305702"/>
                </a:lnTo>
                <a:lnTo>
                  <a:pt x="152783" y="300205"/>
                </a:lnTo>
                <a:lnTo>
                  <a:pt x="158288" y="292054"/>
                </a:lnTo>
                <a:lnTo>
                  <a:pt x="160309" y="282075"/>
                </a:lnTo>
                <a:lnTo>
                  <a:pt x="158288" y="272090"/>
                </a:lnTo>
                <a:lnTo>
                  <a:pt x="152783" y="263935"/>
                </a:lnTo>
                <a:lnTo>
                  <a:pt x="144627" y="258437"/>
                </a:lnTo>
                <a:lnTo>
                  <a:pt x="136157" y="256725"/>
                </a:lnTo>
                <a:lnTo>
                  <a:pt x="130781" y="256725"/>
                </a:lnTo>
                <a:lnTo>
                  <a:pt x="119950" y="243186"/>
                </a:lnTo>
                <a:close/>
              </a:path>
              <a:path w="218440" h="384809" extrusionOk="0">
                <a:moveTo>
                  <a:pt x="134655" y="256421"/>
                </a:moveTo>
                <a:lnTo>
                  <a:pt x="133294" y="256421"/>
                </a:lnTo>
                <a:lnTo>
                  <a:pt x="132037" y="256526"/>
                </a:lnTo>
                <a:lnTo>
                  <a:pt x="130781" y="256725"/>
                </a:lnTo>
                <a:lnTo>
                  <a:pt x="136157" y="256725"/>
                </a:lnTo>
                <a:lnTo>
                  <a:pt x="134655" y="256421"/>
                </a:lnTo>
                <a:close/>
              </a:path>
              <a:path w="218440" h="384809" extrusionOk="0">
                <a:moveTo>
                  <a:pt x="72151" y="218204"/>
                </a:moveTo>
                <a:lnTo>
                  <a:pt x="63858" y="219609"/>
                </a:lnTo>
                <a:lnTo>
                  <a:pt x="55857" y="222662"/>
                </a:lnTo>
                <a:lnTo>
                  <a:pt x="48375" y="227459"/>
                </a:lnTo>
                <a:lnTo>
                  <a:pt x="104111" y="227459"/>
                </a:lnTo>
                <a:lnTo>
                  <a:pt x="99877" y="224544"/>
                </a:lnTo>
                <a:lnTo>
                  <a:pt x="90475" y="220465"/>
                </a:lnTo>
                <a:lnTo>
                  <a:pt x="80510" y="218349"/>
                </a:lnTo>
                <a:lnTo>
                  <a:pt x="72151" y="218204"/>
                </a:lnTo>
                <a:close/>
              </a:path>
              <a:path w="218440" h="384809" extrusionOk="0">
                <a:moveTo>
                  <a:pt x="153806" y="166675"/>
                </a:moveTo>
                <a:lnTo>
                  <a:pt x="143841" y="168691"/>
                </a:lnTo>
                <a:lnTo>
                  <a:pt x="135688" y="174188"/>
                </a:lnTo>
                <a:lnTo>
                  <a:pt x="130184" y="182339"/>
                </a:lnTo>
                <a:lnTo>
                  <a:pt x="128163" y="192318"/>
                </a:lnTo>
                <a:lnTo>
                  <a:pt x="130184" y="202303"/>
                </a:lnTo>
                <a:lnTo>
                  <a:pt x="135688" y="210458"/>
                </a:lnTo>
                <a:lnTo>
                  <a:pt x="143841" y="215956"/>
                </a:lnTo>
                <a:lnTo>
                  <a:pt x="153806" y="217972"/>
                </a:lnTo>
                <a:lnTo>
                  <a:pt x="155178" y="217972"/>
                </a:lnTo>
                <a:lnTo>
                  <a:pt x="156424" y="217867"/>
                </a:lnTo>
                <a:lnTo>
                  <a:pt x="157691" y="217679"/>
                </a:lnTo>
                <a:lnTo>
                  <a:pt x="190564" y="217679"/>
                </a:lnTo>
                <a:lnTo>
                  <a:pt x="177795" y="201658"/>
                </a:lnTo>
                <a:lnTo>
                  <a:pt x="178842" y="198768"/>
                </a:lnTo>
                <a:lnTo>
                  <a:pt x="179470" y="195617"/>
                </a:lnTo>
                <a:lnTo>
                  <a:pt x="179470" y="192318"/>
                </a:lnTo>
                <a:lnTo>
                  <a:pt x="177464" y="182339"/>
                </a:lnTo>
                <a:lnTo>
                  <a:pt x="171982" y="174188"/>
                </a:lnTo>
                <a:lnTo>
                  <a:pt x="163828" y="168691"/>
                </a:lnTo>
                <a:lnTo>
                  <a:pt x="153806" y="166675"/>
                </a:lnTo>
                <a:close/>
              </a:path>
              <a:path w="218440" h="384809" extrusionOk="0">
                <a:moveTo>
                  <a:pt x="104108" y="157188"/>
                </a:moveTo>
                <a:lnTo>
                  <a:pt x="48375" y="157188"/>
                </a:lnTo>
                <a:lnTo>
                  <a:pt x="55857" y="161979"/>
                </a:lnTo>
                <a:lnTo>
                  <a:pt x="63858" y="165030"/>
                </a:lnTo>
                <a:lnTo>
                  <a:pt x="72151" y="166437"/>
                </a:lnTo>
                <a:lnTo>
                  <a:pt x="80510" y="166298"/>
                </a:lnTo>
                <a:lnTo>
                  <a:pt x="90475" y="164177"/>
                </a:lnTo>
                <a:lnTo>
                  <a:pt x="99877" y="160099"/>
                </a:lnTo>
                <a:lnTo>
                  <a:pt x="104108" y="157188"/>
                </a:lnTo>
                <a:close/>
              </a:path>
              <a:path w="218440" h="384809" extrusionOk="0">
                <a:moveTo>
                  <a:pt x="134655" y="76929"/>
                </a:moveTo>
                <a:lnTo>
                  <a:pt x="124639" y="78944"/>
                </a:lnTo>
                <a:lnTo>
                  <a:pt x="116488" y="84438"/>
                </a:lnTo>
                <a:lnTo>
                  <a:pt x="111007" y="92589"/>
                </a:lnTo>
                <a:lnTo>
                  <a:pt x="109001" y="102572"/>
                </a:lnTo>
                <a:lnTo>
                  <a:pt x="109001" y="105860"/>
                </a:lnTo>
                <a:lnTo>
                  <a:pt x="109630" y="109012"/>
                </a:lnTo>
                <a:lnTo>
                  <a:pt x="110781" y="111912"/>
                </a:lnTo>
                <a:lnTo>
                  <a:pt x="91096" y="136508"/>
                </a:lnTo>
                <a:lnTo>
                  <a:pt x="84290" y="140110"/>
                </a:lnTo>
                <a:lnTo>
                  <a:pt x="71620" y="141461"/>
                </a:lnTo>
                <a:lnTo>
                  <a:pt x="119950" y="141461"/>
                </a:lnTo>
                <a:lnTo>
                  <a:pt x="130781" y="127922"/>
                </a:lnTo>
                <a:lnTo>
                  <a:pt x="136106" y="127922"/>
                </a:lnTo>
                <a:lnTo>
                  <a:pt x="144627" y="126201"/>
                </a:lnTo>
                <a:lnTo>
                  <a:pt x="152783" y="120707"/>
                </a:lnTo>
                <a:lnTo>
                  <a:pt x="158288" y="112556"/>
                </a:lnTo>
                <a:lnTo>
                  <a:pt x="160309" y="102572"/>
                </a:lnTo>
                <a:lnTo>
                  <a:pt x="158288" y="92589"/>
                </a:lnTo>
                <a:lnTo>
                  <a:pt x="152783" y="84438"/>
                </a:lnTo>
                <a:lnTo>
                  <a:pt x="144627" y="78944"/>
                </a:lnTo>
                <a:lnTo>
                  <a:pt x="134655" y="76929"/>
                </a:lnTo>
                <a:close/>
              </a:path>
              <a:path w="218440" h="384809" extrusionOk="0">
                <a:moveTo>
                  <a:pt x="136106" y="127922"/>
                </a:moveTo>
                <a:lnTo>
                  <a:pt x="130781" y="127922"/>
                </a:lnTo>
                <a:lnTo>
                  <a:pt x="132037" y="128111"/>
                </a:lnTo>
                <a:lnTo>
                  <a:pt x="133294" y="128215"/>
                </a:lnTo>
                <a:lnTo>
                  <a:pt x="134655" y="128215"/>
                </a:lnTo>
                <a:lnTo>
                  <a:pt x="136106" y="127922"/>
                </a:lnTo>
                <a:close/>
              </a:path>
              <a:path w="218440" h="384809" extrusionOk="0">
                <a:moveTo>
                  <a:pt x="170776" y="25643"/>
                </a:moveTo>
                <a:lnTo>
                  <a:pt x="159471" y="25643"/>
                </a:lnTo>
                <a:lnTo>
                  <a:pt x="164916" y="26543"/>
                </a:lnTo>
                <a:lnTo>
                  <a:pt x="169942" y="28198"/>
                </a:lnTo>
                <a:lnTo>
                  <a:pt x="170776" y="25643"/>
                </a:lnTo>
                <a:close/>
              </a:path>
            </a:pathLst>
          </a:custGeom>
          <a:solidFill>
            <a:srgbClr val="08090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243" name="Google Shape;243;p39"/>
          <p:cNvSpPr/>
          <p:nvPr/>
        </p:nvSpPr>
        <p:spPr>
          <a:xfrm>
            <a:off x="8617509" y="483361"/>
            <a:ext cx="48000" cy="60300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244" name="Google Shape;244;p39"/>
          <p:cNvSpPr/>
          <p:nvPr/>
        </p:nvSpPr>
        <p:spPr>
          <a:xfrm>
            <a:off x="8477679" y="483361"/>
            <a:ext cx="129600" cy="46200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245" name="Google Shape;245;p39"/>
          <p:cNvSpPr/>
          <p:nvPr/>
        </p:nvSpPr>
        <p:spPr>
          <a:xfrm>
            <a:off x="8419573" y="483361"/>
            <a:ext cx="48000" cy="65700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246" name="Google Shape;246;p39"/>
          <p:cNvSpPr/>
          <p:nvPr/>
        </p:nvSpPr>
        <p:spPr>
          <a:xfrm>
            <a:off x="8587502" y="380553"/>
            <a:ext cx="72000" cy="76800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247" name="Google Shape;247;p39"/>
          <p:cNvSpPr/>
          <p:nvPr/>
        </p:nvSpPr>
        <p:spPr>
          <a:xfrm>
            <a:off x="8527970" y="380550"/>
            <a:ext cx="48600" cy="75000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248" name="Google Shape;248;p39"/>
          <p:cNvSpPr/>
          <p:nvPr/>
        </p:nvSpPr>
        <p:spPr>
          <a:xfrm>
            <a:off x="8490585" y="436428"/>
            <a:ext cx="21958" cy="21113"/>
          </a:xfrm>
          <a:custGeom>
            <a:avLst/>
            <a:gdLst/>
            <a:ahLst/>
            <a:cxnLst/>
            <a:rect l="l" t="t" r="r" b="b"/>
            <a:pathLst>
              <a:path w="48259" h="48259" extrusionOk="0">
                <a:moveTo>
                  <a:pt x="23978" y="0"/>
                </a:moveTo>
                <a:lnTo>
                  <a:pt x="14621" y="1877"/>
                </a:lnTo>
                <a:lnTo>
                  <a:pt x="7002" y="7005"/>
                </a:lnTo>
                <a:lnTo>
                  <a:pt x="1876" y="14621"/>
                </a:lnTo>
                <a:lnTo>
                  <a:pt x="0" y="23967"/>
                </a:lnTo>
                <a:lnTo>
                  <a:pt x="1876" y="33308"/>
                </a:lnTo>
                <a:lnTo>
                  <a:pt x="7002" y="40921"/>
                </a:lnTo>
                <a:lnTo>
                  <a:pt x="14621" y="46047"/>
                </a:lnTo>
                <a:lnTo>
                  <a:pt x="23978" y="47925"/>
                </a:lnTo>
                <a:lnTo>
                  <a:pt x="33290" y="46047"/>
                </a:lnTo>
                <a:lnTo>
                  <a:pt x="40914" y="40921"/>
                </a:lnTo>
                <a:lnTo>
                  <a:pt x="46065" y="33308"/>
                </a:lnTo>
                <a:lnTo>
                  <a:pt x="47956" y="23967"/>
                </a:lnTo>
                <a:lnTo>
                  <a:pt x="46065" y="14621"/>
                </a:lnTo>
                <a:lnTo>
                  <a:pt x="40914" y="7005"/>
                </a:lnTo>
                <a:lnTo>
                  <a:pt x="33290" y="1877"/>
                </a:lnTo>
                <a:lnTo>
                  <a:pt x="23978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249" name="Google Shape;249;p39"/>
          <p:cNvSpPr/>
          <p:nvPr/>
        </p:nvSpPr>
        <p:spPr>
          <a:xfrm>
            <a:off x="8466081" y="349758"/>
            <a:ext cx="0" cy="105569"/>
          </a:xfrm>
          <a:custGeom>
            <a:avLst/>
            <a:gdLst/>
            <a:ahLst/>
            <a:cxnLst/>
            <a:rect l="l" t="t" r="r" b="b"/>
            <a:pathLst>
              <a:path w="120000" h="241300" extrusionOk="0">
                <a:moveTo>
                  <a:pt x="0" y="0"/>
                </a:moveTo>
                <a:lnTo>
                  <a:pt x="0" y="241228"/>
                </a:lnTo>
              </a:path>
            </a:pathLst>
          </a:custGeom>
          <a:noFill/>
          <a:ln w="35475" cap="flat" cmpd="sng">
            <a:solidFill>
              <a:srgbClr val="3333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250" name="Google Shape;250;p39"/>
          <p:cNvSpPr/>
          <p:nvPr/>
        </p:nvSpPr>
        <p:spPr>
          <a:xfrm>
            <a:off x="8432409" y="380552"/>
            <a:ext cx="0" cy="75009"/>
          </a:xfrm>
          <a:custGeom>
            <a:avLst/>
            <a:gdLst/>
            <a:ahLst/>
            <a:cxnLst/>
            <a:rect l="l" t="t" r="r" b="b"/>
            <a:pathLst>
              <a:path w="120000" h="171450" extrusionOk="0">
                <a:moveTo>
                  <a:pt x="0" y="0"/>
                </a:moveTo>
                <a:lnTo>
                  <a:pt x="0" y="170884"/>
                </a:lnTo>
              </a:path>
            </a:pathLst>
          </a:custGeom>
          <a:noFill/>
          <a:ln w="35500" cap="flat" cmpd="sng">
            <a:solidFill>
              <a:srgbClr val="3333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251" name="Google Shape;251;p39"/>
          <p:cNvSpPr/>
          <p:nvPr/>
        </p:nvSpPr>
        <p:spPr>
          <a:xfrm>
            <a:off x="8421481" y="347127"/>
            <a:ext cx="21958" cy="21113"/>
          </a:xfrm>
          <a:custGeom>
            <a:avLst/>
            <a:gdLst/>
            <a:ahLst/>
            <a:cxnLst/>
            <a:rect l="l" t="t" r="r" b="b"/>
            <a:pathLst>
              <a:path w="48259" h="48259" extrusionOk="0">
                <a:moveTo>
                  <a:pt x="23978" y="0"/>
                </a:moveTo>
                <a:lnTo>
                  <a:pt x="14621" y="1876"/>
                </a:lnTo>
                <a:lnTo>
                  <a:pt x="7002" y="6999"/>
                </a:lnTo>
                <a:lnTo>
                  <a:pt x="1876" y="14612"/>
                </a:lnTo>
                <a:lnTo>
                  <a:pt x="0" y="23957"/>
                </a:lnTo>
                <a:lnTo>
                  <a:pt x="1891" y="33297"/>
                </a:lnTo>
                <a:lnTo>
                  <a:pt x="7041" y="40911"/>
                </a:lnTo>
                <a:lnTo>
                  <a:pt x="14665" y="46037"/>
                </a:lnTo>
                <a:lnTo>
                  <a:pt x="23978" y="47914"/>
                </a:lnTo>
                <a:lnTo>
                  <a:pt x="33335" y="46037"/>
                </a:lnTo>
                <a:lnTo>
                  <a:pt x="40954" y="40911"/>
                </a:lnTo>
                <a:lnTo>
                  <a:pt x="46080" y="33297"/>
                </a:lnTo>
                <a:lnTo>
                  <a:pt x="47956" y="23957"/>
                </a:lnTo>
                <a:lnTo>
                  <a:pt x="46065" y="14612"/>
                </a:lnTo>
                <a:lnTo>
                  <a:pt x="40914" y="6999"/>
                </a:lnTo>
                <a:lnTo>
                  <a:pt x="33290" y="1876"/>
                </a:lnTo>
                <a:lnTo>
                  <a:pt x="23978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252" name="Google Shape;252;p39"/>
          <p:cNvSpPr/>
          <p:nvPr/>
        </p:nvSpPr>
        <p:spPr>
          <a:xfrm>
            <a:off x="8324898" y="378651"/>
            <a:ext cx="81900" cy="78900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253" name="Google Shape;253;p39"/>
          <p:cNvSpPr/>
          <p:nvPr/>
        </p:nvSpPr>
        <p:spPr>
          <a:xfrm>
            <a:off x="8190355" y="378651"/>
            <a:ext cx="121349" cy="76676"/>
          </a:xfrm>
          <a:custGeom>
            <a:avLst/>
            <a:gdLst/>
            <a:ahLst/>
            <a:cxnLst/>
            <a:rect l="l" t="t" r="r" b="b"/>
            <a:pathLst>
              <a:path w="266700" h="175259" extrusionOk="0">
                <a:moveTo>
                  <a:pt x="34972" y="4334"/>
                </a:moveTo>
                <a:lnTo>
                  <a:pt x="0" y="4334"/>
                </a:lnTo>
                <a:lnTo>
                  <a:pt x="0" y="175219"/>
                </a:lnTo>
                <a:lnTo>
                  <a:pt x="34972" y="175219"/>
                </a:lnTo>
                <a:lnTo>
                  <a:pt x="34972" y="75275"/>
                </a:lnTo>
                <a:lnTo>
                  <a:pt x="38166" y="59554"/>
                </a:lnTo>
                <a:lnTo>
                  <a:pt x="46857" y="46713"/>
                </a:lnTo>
                <a:lnTo>
                  <a:pt x="59710" y="38054"/>
                </a:lnTo>
                <a:lnTo>
                  <a:pt x="75390" y="34878"/>
                </a:lnTo>
                <a:lnTo>
                  <a:pt x="255421" y="34878"/>
                </a:lnTo>
                <a:lnTo>
                  <a:pt x="250616" y="27245"/>
                </a:lnTo>
                <a:lnTo>
                  <a:pt x="133304" y="27245"/>
                </a:lnTo>
                <a:lnTo>
                  <a:pt x="123105" y="16324"/>
                </a:lnTo>
                <a:lnTo>
                  <a:pt x="34972" y="16324"/>
                </a:lnTo>
                <a:lnTo>
                  <a:pt x="34972" y="4334"/>
                </a:lnTo>
                <a:close/>
              </a:path>
              <a:path w="266700" h="175259" extrusionOk="0">
                <a:moveTo>
                  <a:pt x="191198" y="34878"/>
                </a:moveTo>
                <a:lnTo>
                  <a:pt x="75390" y="34878"/>
                </a:lnTo>
                <a:lnTo>
                  <a:pt x="91072" y="38068"/>
                </a:lnTo>
                <a:lnTo>
                  <a:pt x="103928" y="46752"/>
                </a:lnTo>
                <a:lnTo>
                  <a:pt x="112623" y="59598"/>
                </a:lnTo>
                <a:lnTo>
                  <a:pt x="115818" y="75275"/>
                </a:lnTo>
                <a:lnTo>
                  <a:pt x="115818" y="175219"/>
                </a:lnTo>
                <a:lnTo>
                  <a:pt x="150686" y="175219"/>
                </a:lnTo>
                <a:lnTo>
                  <a:pt x="150686" y="75275"/>
                </a:lnTo>
                <a:lnTo>
                  <a:pt x="153896" y="59554"/>
                </a:lnTo>
                <a:lnTo>
                  <a:pt x="162622" y="46713"/>
                </a:lnTo>
                <a:lnTo>
                  <a:pt x="175507" y="38054"/>
                </a:lnTo>
                <a:lnTo>
                  <a:pt x="191198" y="34878"/>
                </a:lnTo>
                <a:close/>
              </a:path>
              <a:path w="266700" h="175259" extrusionOk="0">
                <a:moveTo>
                  <a:pt x="255421" y="34878"/>
                </a:moveTo>
                <a:lnTo>
                  <a:pt x="191198" y="34878"/>
                </a:lnTo>
                <a:lnTo>
                  <a:pt x="206878" y="38068"/>
                </a:lnTo>
                <a:lnTo>
                  <a:pt x="219731" y="46752"/>
                </a:lnTo>
                <a:lnTo>
                  <a:pt x="228422" y="59598"/>
                </a:lnTo>
                <a:lnTo>
                  <a:pt x="231615" y="75275"/>
                </a:lnTo>
                <a:lnTo>
                  <a:pt x="231615" y="175219"/>
                </a:lnTo>
                <a:lnTo>
                  <a:pt x="266484" y="175219"/>
                </a:lnTo>
                <a:lnTo>
                  <a:pt x="266484" y="75275"/>
                </a:lnTo>
                <a:lnTo>
                  <a:pt x="261280" y="44187"/>
                </a:lnTo>
                <a:lnTo>
                  <a:pt x="255421" y="34878"/>
                </a:lnTo>
                <a:close/>
              </a:path>
              <a:path w="266700" h="175259" extrusionOk="0">
                <a:moveTo>
                  <a:pt x="193292" y="0"/>
                </a:moveTo>
                <a:lnTo>
                  <a:pt x="176031" y="1911"/>
                </a:lnTo>
                <a:lnTo>
                  <a:pt x="159768" y="7367"/>
                </a:lnTo>
                <a:lnTo>
                  <a:pt x="145270" y="15951"/>
                </a:lnTo>
                <a:lnTo>
                  <a:pt x="133304" y="27245"/>
                </a:lnTo>
                <a:lnTo>
                  <a:pt x="250616" y="27245"/>
                </a:lnTo>
                <a:lnTo>
                  <a:pt x="246344" y="20458"/>
                </a:lnTo>
                <a:lnTo>
                  <a:pt x="223180" y="5319"/>
                </a:lnTo>
                <a:lnTo>
                  <a:pt x="193292" y="0"/>
                </a:lnTo>
                <a:close/>
              </a:path>
              <a:path w="266700" h="175259" extrusionOk="0">
                <a:moveTo>
                  <a:pt x="77390" y="0"/>
                </a:moveTo>
                <a:lnTo>
                  <a:pt x="63322" y="1525"/>
                </a:lnTo>
                <a:lnTo>
                  <a:pt x="51504" y="5429"/>
                </a:lnTo>
                <a:lnTo>
                  <a:pt x="42026" y="10698"/>
                </a:lnTo>
                <a:lnTo>
                  <a:pt x="34972" y="16324"/>
                </a:lnTo>
                <a:lnTo>
                  <a:pt x="123105" y="16324"/>
                </a:lnTo>
                <a:lnTo>
                  <a:pt x="122711" y="15902"/>
                </a:lnTo>
                <a:lnTo>
                  <a:pt x="109898" y="7324"/>
                </a:lnTo>
                <a:lnTo>
                  <a:pt x="94810" y="1895"/>
                </a:lnTo>
                <a:lnTo>
                  <a:pt x="77390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254" name="Google Shape;254;p39"/>
          <p:cNvSpPr/>
          <p:nvPr/>
        </p:nvSpPr>
        <p:spPr>
          <a:xfrm>
            <a:off x="7972472" y="334556"/>
            <a:ext cx="170754" cy="164187"/>
          </a:xfrm>
          <a:custGeom>
            <a:avLst/>
            <a:gdLst/>
            <a:ahLst/>
            <a:cxnLst/>
            <a:rect l="l" t="t" r="r" b="b"/>
            <a:pathLst>
              <a:path w="375284" h="375284" extrusionOk="0">
                <a:moveTo>
                  <a:pt x="187533" y="0"/>
                </a:moveTo>
                <a:lnTo>
                  <a:pt x="137757" y="6707"/>
                </a:lnTo>
                <a:lnTo>
                  <a:pt x="92981" y="25629"/>
                </a:lnTo>
                <a:lnTo>
                  <a:pt x="55011" y="54964"/>
                </a:lnTo>
                <a:lnTo>
                  <a:pt x="25653" y="92911"/>
                </a:lnTo>
                <a:lnTo>
                  <a:pt x="6714" y="137670"/>
                </a:lnTo>
                <a:lnTo>
                  <a:pt x="0" y="187439"/>
                </a:lnTo>
                <a:lnTo>
                  <a:pt x="6726" y="237229"/>
                </a:lnTo>
                <a:lnTo>
                  <a:pt x="25653" y="281939"/>
                </a:lnTo>
                <a:lnTo>
                  <a:pt x="55011" y="319861"/>
                </a:lnTo>
                <a:lnTo>
                  <a:pt x="92981" y="349171"/>
                </a:lnTo>
                <a:lnTo>
                  <a:pt x="137757" y="368074"/>
                </a:lnTo>
                <a:lnTo>
                  <a:pt x="187533" y="374773"/>
                </a:lnTo>
                <a:lnTo>
                  <a:pt x="215646" y="372677"/>
                </a:lnTo>
                <a:lnTo>
                  <a:pt x="242885" y="366463"/>
                </a:lnTo>
                <a:lnTo>
                  <a:pt x="268887" y="356242"/>
                </a:lnTo>
                <a:lnTo>
                  <a:pt x="293289" y="342125"/>
                </a:lnTo>
                <a:lnTo>
                  <a:pt x="293813" y="341769"/>
                </a:lnTo>
                <a:lnTo>
                  <a:pt x="289061" y="336241"/>
                </a:lnTo>
                <a:lnTo>
                  <a:pt x="187533" y="336241"/>
                </a:lnTo>
                <a:lnTo>
                  <a:pt x="140514" y="328634"/>
                </a:lnTo>
                <a:lnTo>
                  <a:pt x="99621" y="307465"/>
                </a:lnTo>
                <a:lnTo>
                  <a:pt x="67338" y="275208"/>
                </a:lnTo>
                <a:lnTo>
                  <a:pt x="46148" y="234340"/>
                </a:lnTo>
                <a:lnTo>
                  <a:pt x="38532" y="187334"/>
                </a:lnTo>
                <a:lnTo>
                  <a:pt x="46148" y="140318"/>
                </a:lnTo>
                <a:lnTo>
                  <a:pt x="67338" y="99444"/>
                </a:lnTo>
                <a:lnTo>
                  <a:pt x="99621" y="67184"/>
                </a:lnTo>
                <a:lnTo>
                  <a:pt x="140514" y="46013"/>
                </a:lnTo>
                <a:lnTo>
                  <a:pt x="187533" y="38407"/>
                </a:lnTo>
                <a:lnTo>
                  <a:pt x="298708" y="38407"/>
                </a:lnTo>
                <a:lnTo>
                  <a:pt x="282155" y="25625"/>
                </a:lnTo>
                <a:lnTo>
                  <a:pt x="237353" y="6706"/>
                </a:lnTo>
                <a:lnTo>
                  <a:pt x="187533" y="0"/>
                </a:lnTo>
                <a:close/>
              </a:path>
              <a:path w="375284" h="375284" extrusionOk="0">
                <a:moveTo>
                  <a:pt x="268578" y="312409"/>
                </a:moveTo>
                <a:lnTo>
                  <a:pt x="268054" y="312639"/>
                </a:lnTo>
                <a:lnTo>
                  <a:pt x="249352" y="322816"/>
                </a:lnTo>
                <a:lnTo>
                  <a:pt x="229525" y="330208"/>
                </a:lnTo>
                <a:lnTo>
                  <a:pt x="208833" y="334716"/>
                </a:lnTo>
                <a:lnTo>
                  <a:pt x="187533" y="336241"/>
                </a:lnTo>
                <a:lnTo>
                  <a:pt x="289061" y="336241"/>
                </a:lnTo>
                <a:lnTo>
                  <a:pt x="268578" y="312409"/>
                </a:lnTo>
                <a:close/>
              </a:path>
              <a:path w="375284" h="375284" extrusionOk="0">
                <a:moveTo>
                  <a:pt x="359261" y="254149"/>
                </a:moveTo>
                <a:lnTo>
                  <a:pt x="254651" y="254149"/>
                </a:lnTo>
                <a:lnTo>
                  <a:pt x="263675" y="265140"/>
                </a:lnTo>
                <a:lnTo>
                  <a:pt x="274770" y="273633"/>
                </a:lnTo>
                <a:lnTo>
                  <a:pt x="287536" y="279372"/>
                </a:lnTo>
                <a:lnTo>
                  <a:pt x="301571" y="282106"/>
                </a:lnTo>
                <a:lnTo>
                  <a:pt x="305016" y="282336"/>
                </a:lnTo>
                <a:lnTo>
                  <a:pt x="306692" y="282336"/>
                </a:lnTo>
                <a:lnTo>
                  <a:pt x="344701" y="269541"/>
                </a:lnTo>
                <a:lnTo>
                  <a:pt x="359261" y="254149"/>
                </a:lnTo>
                <a:close/>
              </a:path>
              <a:path w="375284" h="375284" extrusionOk="0">
                <a:moveTo>
                  <a:pt x="187428" y="92552"/>
                </a:moveTo>
                <a:lnTo>
                  <a:pt x="150563" y="100011"/>
                </a:lnTo>
                <a:lnTo>
                  <a:pt x="120402" y="120341"/>
                </a:lnTo>
                <a:lnTo>
                  <a:pt x="100037" y="150473"/>
                </a:lnTo>
                <a:lnTo>
                  <a:pt x="92562" y="187334"/>
                </a:lnTo>
                <a:lnTo>
                  <a:pt x="100037" y="224189"/>
                </a:lnTo>
                <a:lnTo>
                  <a:pt x="120402" y="254318"/>
                </a:lnTo>
                <a:lnTo>
                  <a:pt x="150563" y="274647"/>
                </a:lnTo>
                <a:lnTo>
                  <a:pt x="187428" y="282106"/>
                </a:lnTo>
                <a:lnTo>
                  <a:pt x="206148" y="280265"/>
                </a:lnTo>
                <a:lnTo>
                  <a:pt x="223867" y="274865"/>
                </a:lnTo>
                <a:lnTo>
                  <a:pt x="240172" y="266097"/>
                </a:lnTo>
                <a:lnTo>
                  <a:pt x="254651" y="254149"/>
                </a:lnTo>
                <a:lnTo>
                  <a:pt x="359261" y="254149"/>
                </a:lnTo>
                <a:lnTo>
                  <a:pt x="359364" y="254021"/>
                </a:lnTo>
                <a:lnTo>
                  <a:pt x="364849" y="244450"/>
                </a:lnTo>
                <a:lnTo>
                  <a:pt x="365097" y="243814"/>
                </a:lnTo>
                <a:lnTo>
                  <a:pt x="304702" y="243814"/>
                </a:lnTo>
                <a:lnTo>
                  <a:pt x="304226" y="243699"/>
                </a:lnTo>
                <a:lnTo>
                  <a:pt x="187533" y="243699"/>
                </a:lnTo>
                <a:lnTo>
                  <a:pt x="165611" y="239267"/>
                </a:lnTo>
                <a:lnTo>
                  <a:pt x="147704" y="227182"/>
                </a:lnTo>
                <a:lnTo>
                  <a:pt x="135629" y="209265"/>
                </a:lnTo>
                <a:lnTo>
                  <a:pt x="131200" y="187334"/>
                </a:lnTo>
                <a:lnTo>
                  <a:pt x="135629" y="165393"/>
                </a:lnTo>
                <a:lnTo>
                  <a:pt x="147704" y="147473"/>
                </a:lnTo>
                <a:lnTo>
                  <a:pt x="165611" y="135390"/>
                </a:lnTo>
                <a:lnTo>
                  <a:pt x="187533" y="130959"/>
                </a:lnTo>
                <a:lnTo>
                  <a:pt x="261662" y="130959"/>
                </a:lnTo>
                <a:lnTo>
                  <a:pt x="254494" y="120341"/>
                </a:lnTo>
                <a:lnTo>
                  <a:pt x="224338" y="100011"/>
                </a:lnTo>
                <a:lnTo>
                  <a:pt x="187428" y="92552"/>
                </a:lnTo>
                <a:close/>
              </a:path>
              <a:path w="375284" h="375284" extrusionOk="0">
                <a:moveTo>
                  <a:pt x="298708" y="38407"/>
                </a:moveTo>
                <a:lnTo>
                  <a:pt x="187533" y="38407"/>
                </a:lnTo>
                <a:lnTo>
                  <a:pt x="234603" y="46013"/>
                </a:lnTo>
                <a:lnTo>
                  <a:pt x="275527" y="67184"/>
                </a:lnTo>
                <a:lnTo>
                  <a:pt x="307826" y="99444"/>
                </a:lnTo>
                <a:lnTo>
                  <a:pt x="329022" y="140318"/>
                </a:lnTo>
                <a:lnTo>
                  <a:pt x="336638" y="187334"/>
                </a:lnTo>
                <a:lnTo>
                  <a:pt x="336421" y="195346"/>
                </a:lnTo>
                <a:lnTo>
                  <a:pt x="320932" y="239178"/>
                </a:lnTo>
                <a:lnTo>
                  <a:pt x="304702" y="243814"/>
                </a:lnTo>
                <a:lnTo>
                  <a:pt x="365097" y="243814"/>
                </a:lnTo>
                <a:lnTo>
                  <a:pt x="368994" y="233835"/>
                </a:lnTo>
                <a:lnTo>
                  <a:pt x="371088" y="225961"/>
                </a:lnTo>
                <a:lnTo>
                  <a:pt x="371088" y="225741"/>
                </a:lnTo>
                <a:lnTo>
                  <a:pt x="372858" y="216794"/>
                </a:lnTo>
                <a:lnTo>
                  <a:pt x="374098" y="207586"/>
                </a:lnTo>
                <a:lnTo>
                  <a:pt x="374828" y="197854"/>
                </a:lnTo>
                <a:lnTo>
                  <a:pt x="375067" y="187334"/>
                </a:lnTo>
                <a:lnTo>
                  <a:pt x="368396" y="137609"/>
                </a:lnTo>
                <a:lnTo>
                  <a:pt x="349483" y="92880"/>
                </a:lnTo>
                <a:lnTo>
                  <a:pt x="320134" y="54951"/>
                </a:lnTo>
                <a:lnTo>
                  <a:pt x="298708" y="38407"/>
                </a:lnTo>
                <a:close/>
              </a:path>
              <a:path w="375284" h="375284" extrusionOk="0">
                <a:moveTo>
                  <a:pt x="261662" y="130959"/>
                </a:moveTo>
                <a:lnTo>
                  <a:pt x="187533" y="130959"/>
                </a:lnTo>
                <a:lnTo>
                  <a:pt x="209517" y="135408"/>
                </a:lnTo>
                <a:lnTo>
                  <a:pt x="227459" y="147520"/>
                </a:lnTo>
                <a:lnTo>
                  <a:pt x="239549" y="165446"/>
                </a:lnTo>
                <a:lnTo>
                  <a:pt x="243982" y="187334"/>
                </a:lnTo>
                <a:lnTo>
                  <a:pt x="239549" y="209265"/>
                </a:lnTo>
                <a:lnTo>
                  <a:pt x="227459" y="227182"/>
                </a:lnTo>
                <a:lnTo>
                  <a:pt x="209517" y="239267"/>
                </a:lnTo>
                <a:lnTo>
                  <a:pt x="187533" y="243699"/>
                </a:lnTo>
                <a:lnTo>
                  <a:pt x="304226" y="243699"/>
                </a:lnTo>
                <a:lnTo>
                  <a:pt x="296888" y="241926"/>
                </a:lnTo>
                <a:lnTo>
                  <a:pt x="289694" y="237229"/>
                </a:lnTo>
                <a:lnTo>
                  <a:pt x="284401" y="229338"/>
                </a:lnTo>
                <a:lnTo>
                  <a:pt x="282295" y="217867"/>
                </a:lnTo>
                <a:lnTo>
                  <a:pt x="282295" y="187334"/>
                </a:lnTo>
                <a:lnTo>
                  <a:pt x="274834" y="150473"/>
                </a:lnTo>
                <a:lnTo>
                  <a:pt x="261662" y="130959"/>
                </a:lnTo>
                <a:close/>
              </a:path>
            </a:pathLst>
          </a:custGeom>
          <a:solidFill>
            <a:srgbClr val="FB2C3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255" name="Google Shape;255;p39"/>
          <p:cNvSpPr/>
          <p:nvPr/>
        </p:nvSpPr>
        <p:spPr>
          <a:xfrm>
            <a:off x="476250" y="335215"/>
            <a:ext cx="162086" cy="155852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256" name="Google Shape;256;p39"/>
          <p:cNvSpPr/>
          <p:nvPr/>
        </p:nvSpPr>
        <p:spPr>
          <a:xfrm>
            <a:off x="614362" y="380807"/>
            <a:ext cx="124238" cy="119459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2"/>
                </a:lnTo>
                <a:lnTo>
                  <a:pt x="146592" y="21690"/>
                </a:lnTo>
                <a:lnTo>
                  <a:pt x="0" y="168282"/>
                </a:lnTo>
                <a:lnTo>
                  <a:pt x="104708" y="272991"/>
                </a:lnTo>
                <a:lnTo>
                  <a:pt x="251301" y="126399"/>
                </a:lnTo>
                <a:lnTo>
                  <a:pt x="267563" y="101904"/>
                </a:lnTo>
                <a:lnTo>
                  <a:pt x="272983" y="74044"/>
                </a:lnTo>
                <a:lnTo>
                  <a:pt x="267563" y="46185"/>
                </a:lnTo>
                <a:lnTo>
                  <a:pt x="251301" y="21690"/>
                </a:lnTo>
                <a:lnTo>
                  <a:pt x="226809" y="5422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257" name="Google Shape;257;p39"/>
          <p:cNvSpPr/>
          <p:nvPr/>
        </p:nvSpPr>
        <p:spPr>
          <a:xfrm>
            <a:off x="571500" y="338137"/>
            <a:ext cx="121060" cy="116403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258" name="Google Shape;258;p39"/>
          <p:cNvSpPr/>
          <p:nvPr/>
        </p:nvSpPr>
        <p:spPr>
          <a:xfrm>
            <a:off x="571500" y="326031"/>
            <a:ext cx="181156" cy="174188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259" name="Google Shape;259;p39"/>
          <p:cNvSpPr/>
          <p:nvPr/>
        </p:nvSpPr>
        <p:spPr>
          <a:xfrm>
            <a:off x="863226" y="360793"/>
            <a:ext cx="2423100" cy="144300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260" name="Google Shape;260;p39"/>
          <p:cNvSpPr txBox="1">
            <a:spLocks noGrp="1"/>
          </p:cNvSpPr>
          <p:nvPr>
            <p:ph type="title"/>
          </p:nvPr>
        </p:nvSpPr>
        <p:spPr>
          <a:xfrm>
            <a:off x="516555" y="986485"/>
            <a:ext cx="8110800" cy="10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1500" b="0" i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261" name="Google Shape;261;p39"/>
          <p:cNvSpPr txBox="1">
            <a:spLocks noGrp="1"/>
          </p:cNvSpPr>
          <p:nvPr>
            <p:ph type="body" idx="1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262" name="Google Shape;262;p39"/>
          <p:cNvSpPr txBox="1">
            <a:spLocks noGrp="1"/>
          </p:cNvSpPr>
          <p:nvPr>
            <p:ph type="body" idx="2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263" name="Google Shape;263;p39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264" name="Google Shape;264;p39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265" name="Google Shape;265;p39"/>
          <p:cNvSpPr txBox="1">
            <a:spLocks noGrp="1"/>
          </p:cNvSpPr>
          <p:nvPr>
            <p:ph type="sldNum" idx="12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0"/>
          <p:cNvSpPr txBox="1">
            <a:spLocks noGrp="1"/>
          </p:cNvSpPr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268" name="Google Shape;268;p40"/>
          <p:cNvSpPr txBox="1">
            <a:spLocks noGrp="1"/>
          </p:cNvSpPr>
          <p:nvPr>
            <p:ph type="subTitle" idx="1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269" name="Google Shape;269;p40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270" name="Google Shape;270;p40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271" name="Google Shape;271;p40"/>
          <p:cNvSpPr txBox="1">
            <a:spLocks noGrp="1"/>
          </p:cNvSpPr>
          <p:nvPr>
            <p:ph type="sldNum" idx="12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1"/>
          <p:cNvSpPr txBox="1">
            <a:spLocks noGrp="1"/>
          </p:cNvSpPr>
          <p:nvPr>
            <p:ph type="title"/>
          </p:nvPr>
        </p:nvSpPr>
        <p:spPr>
          <a:xfrm>
            <a:off x="516555" y="986485"/>
            <a:ext cx="8110800" cy="10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1500" b="0" i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274" name="Google Shape;274;p41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275" name="Google Shape;275;p41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276" name="Google Shape;276;p41"/>
          <p:cNvSpPr txBox="1">
            <a:spLocks noGrp="1"/>
          </p:cNvSpPr>
          <p:nvPr>
            <p:ph type="sldNum" idx="12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2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279" name="Google Shape;279;p42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280" name="Google Shape;280;p42"/>
          <p:cNvSpPr txBox="1">
            <a:spLocks noGrp="1"/>
          </p:cNvSpPr>
          <p:nvPr>
            <p:ph type="sldNum" idx="12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obj">
  <p:cSld name="OBJECT"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4"/>
          <p:cNvSpPr txBox="1">
            <a:spLocks noGrp="1"/>
          </p:cNvSpPr>
          <p:nvPr>
            <p:ph type="ctrTitle"/>
          </p:nvPr>
        </p:nvSpPr>
        <p:spPr>
          <a:xfrm>
            <a:off x="468006" y="1285575"/>
            <a:ext cx="8208000" cy="18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b="0" i="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290" name="Google Shape;290;p44"/>
          <p:cNvSpPr txBox="1">
            <a:spLocks noGrp="1"/>
          </p:cNvSpPr>
          <p:nvPr>
            <p:ph type="subTitle" idx="1"/>
          </p:nvPr>
        </p:nvSpPr>
        <p:spPr>
          <a:xfrm>
            <a:off x="470473" y="3162908"/>
            <a:ext cx="8203200" cy="8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3000" b="0" i="0">
                <a:solidFill>
                  <a:srgbClr val="9597A6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291" name="Google Shape;291;p44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292" name="Google Shape;292;p44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293" name="Google Shape;293;p44"/>
          <p:cNvSpPr txBox="1">
            <a:spLocks noGrp="1"/>
          </p:cNvSpPr>
          <p:nvPr>
            <p:ph type="sldNum" idx="12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5"/>
          <p:cNvSpPr txBox="1">
            <a:spLocks noGrp="1"/>
          </p:cNvSpPr>
          <p:nvPr>
            <p:ph type="title"/>
          </p:nvPr>
        </p:nvSpPr>
        <p:spPr>
          <a:xfrm>
            <a:off x="470473" y="1830385"/>
            <a:ext cx="8203200" cy="147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5200" b="1" i="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296" name="Google Shape;296;p45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297" name="Google Shape;297;p45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298" name="Google Shape;298;p45"/>
          <p:cNvSpPr txBox="1">
            <a:spLocks noGrp="1"/>
          </p:cNvSpPr>
          <p:nvPr>
            <p:ph type="sldNum" idx="12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6"/>
          <p:cNvSpPr txBox="1">
            <a:spLocks noGrp="1"/>
          </p:cNvSpPr>
          <p:nvPr>
            <p:ph type="title"/>
          </p:nvPr>
        </p:nvSpPr>
        <p:spPr>
          <a:xfrm>
            <a:off x="470473" y="1830385"/>
            <a:ext cx="8203200" cy="147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5200" b="1" i="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301" name="Google Shape;301;p46"/>
          <p:cNvSpPr txBox="1">
            <a:spLocks noGrp="1"/>
          </p:cNvSpPr>
          <p:nvPr>
            <p:ph type="body" idx="1"/>
          </p:nvPr>
        </p:nvSpPr>
        <p:spPr>
          <a:xfrm>
            <a:off x="457200" y="1183005"/>
            <a:ext cx="8229600" cy="33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302" name="Google Shape;302;p46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303" name="Google Shape;303;p46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304" name="Google Shape;304;p46"/>
          <p:cNvSpPr txBox="1">
            <a:spLocks noGrp="1"/>
          </p:cNvSpPr>
          <p:nvPr>
            <p:ph type="sldNum" idx="12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47"/>
          <p:cNvSpPr txBox="1">
            <a:spLocks noGrp="1"/>
          </p:cNvSpPr>
          <p:nvPr>
            <p:ph type="title"/>
          </p:nvPr>
        </p:nvSpPr>
        <p:spPr>
          <a:xfrm>
            <a:off x="470473" y="1830385"/>
            <a:ext cx="8203200" cy="147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5200" b="1" i="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307" name="Google Shape;307;p47"/>
          <p:cNvSpPr txBox="1">
            <a:spLocks noGrp="1"/>
          </p:cNvSpPr>
          <p:nvPr>
            <p:ph type="body" idx="1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308" name="Google Shape;308;p47"/>
          <p:cNvSpPr txBox="1">
            <a:spLocks noGrp="1"/>
          </p:cNvSpPr>
          <p:nvPr>
            <p:ph type="body" idx="2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309" name="Google Shape;309;p47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310" name="Google Shape;310;p47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311" name="Google Shape;311;p47"/>
          <p:cNvSpPr txBox="1">
            <a:spLocks noGrp="1"/>
          </p:cNvSpPr>
          <p:nvPr>
            <p:ph type="sldNum" idx="12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>
  <p:cSld name="Blank">
    <p:bg>
      <p:bgPr>
        <a:solidFill>
          <a:schemeClr val="lt1"/>
        </a:solidFill>
        <a:effectLst/>
      </p:bgPr>
    </p:bg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8"/>
          <p:cNvSpPr/>
          <p:nvPr/>
        </p:nvSpPr>
        <p:spPr>
          <a:xfrm>
            <a:off x="7725537" y="378748"/>
            <a:ext cx="60300" cy="789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4" name="Google Shape;314;p48"/>
          <p:cNvSpPr/>
          <p:nvPr/>
        </p:nvSpPr>
        <p:spPr>
          <a:xfrm>
            <a:off x="7644384" y="378591"/>
            <a:ext cx="69600" cy="768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5" name="Google Shape;315;p48"/>
          <p:cNvSpPr/>
          <p:nvPr/>
        </p:nvSpPr>
        <p:spPr>
          <a:xfrm>
            <a:off x="7618169" y="380539"/>
            <a:ext cx="0" cy="74732"/>
          </a:xfrm>
          <a:custGeom>
            <a:avLst/>
            <a:gdLst/>
            <a:ahLst/>
            <a:cxnLst/>
            <a:rect l="l" t="t" r="r" b="b"/>
            <a:pathLst>
              <a:path w="120000" h="170815" extrusionOk="0">
                <a:moveTo>
                  <a:pt x="0" y="0"/>
                </a:moveTo>
                <a:lnTo>
                  <a:pt x="0" y="170790"/>
                </a:lnTo>
              </a:path>
            </a:pathLst>
          </a:custGeom>
          <a:noFill/>
          <a:ln w="355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6" name="Google Shape;316;p48"/>
          <p:cNvSpPr/>
          <p:nvPr/>
        </p:nvSpPr>
        <p:spPr>
          <a:xfrm>
            <a:off x="7607903" y="347885"/>
            <a:ext cx="20802" cy="20280"/>
          </a:xfrm>
          <a:custGeom>
            <a:avLst/>
            <a:gdLst/>
            <a:ahLst/>
            <a:cxnLst/>
            <a:rect l="l" t="t" r="r" b="b"/>
            <a:pathLst>
              <a:path w="45719" h="46355" extrusionOk="0">
                <a:moveTo>
                  <a:pt x="29109" y="0"/>
                </a:moveTo>
                <a:lnTo>
                  <a:pt x="16125" y="0"/>
                </a:lnTo>
                <a:lnTo>
                  <a:pt x="10680" y="2052"/>
                </a:lnTo>
                <a:lnTo>
                  <a:pt x="6491" y="6491"/>
                </a:lnTo>
                <a:lnTo>
                  <a:pt x="2094" y="10931"/>
                </a:lnTo>
                <a:lnTo>
                  <a:pt x="0" y="16397"/>
                </a:lnTo>
                <a:lnTo>
                  <a:pt x="0" y="29370"/>
                </a:lnTo>
                <a:lnTo>
                  <a:pt x="2094" y="34836"/>
                </a:lnTo>
                <a:lnTo>
                  <a:pt x="6491" y="39276"/>
                </a:lnTo>
                <a:lnTo>
                  <a:pt x="10994" y="43715"/>
                </a:lnTo>
                <a:lnTo>
                  <a:pt x="16125" y="45768"/>
                </a:lnTo>
                <a:lnTo>
                  <a:pt x="29109" y="45768"/>
                </a:lnTo>
                <a:lnTo>
                  <a:pt x="34553" y="43715"/>
                </a:lnTo>
                <a:lnTo>
                  <a:pt x="38637" y="39276"/>
                </a:lnTo>
                <a:lnTo>
                  <a:pt x="43035" y="34836"/>
                </a:lnTo>
                <a:lnTo>
                  <a:pt x="45119" y="29370"/>
                </a:lnTo>
                <a:lnTo>
                  <a:pt x="45119" y="16397"/>
                </a:lnTo>
                <a:lnTo>
                  <a:pt x="43035" y="10931"/>
                </a:lnTo>
                <a:lnTo>
                  <a:pt x="38637" y="6491"/>
                </a:lnTo>
                <a:lnTo>
                  <a:pt x="34553" y="2052"/>
                </a:lnTo>
                <a:lnTo>
                  <a:pt x="2910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7" name="Google Shape;317;p48"/>
          <p:cNvSpPr/>
          <p:nvPr/>
        </p:nvSpPr>
        <p:spPr>
          <a:xfrm>
            <a:off x="7462028" y="378591"/>
            <a:ext cx="129900" cy="789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8" name="Google Shape;318;p48"/>
          <p:cNvSpPr/>
          <p:nvPr/>
        </p:nvSpPr>
        <p:spPr>
          <a:xfrm>
            <a:off x="7364967" y="350282"/>
            <a:ext cx="84000" cy="1050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9" name="Google Shape;319;p48"/>
          <p:cNvSpPr/>
          <p:nvPr/>
        </p:nvSpPr>
        <p:spPr>
          <a:xfrm>
            <a:off x="7304675" y="380539"/>
            <a:ext cx="49406" cy="74732"/>
          </a:xfrm>
          <a:custGeom>
            <a:avLst/>
            <a:gdLst/>
            <a:ahLst/>
            <a:cxnLst/>
            <a:rect l="l" t="t" r="r" b="b"/>
            <a:pathLst>
              <a:path w="108584" h="170815" extrusionOk="0">
                <a:moveTo>
                  <a:pt x="105546" y="0"/>
                </a:moveTo>
                <a:lnTo>
                  <a:pt x="62511" y="0"/>
                </a:lnTo>
                <a:lnTo>
                  <a:pt x="0" y="84028"/>
                </a:lnTo>
                <a:lnTo>
                  <a:pt x="66186" y="170790"/>
                </a:lnTo>
                <a:lnTo>
                  <a:pt x="108268" y="170790"/>
                </a:lnTo>
                <a:lnTo>
                  <a:pt x="41265" y="83693"/>
                </a:lnTo>
                <a:lnTo>
                  <a:pt x="41988" y="83348"/>
                </a:lnTo>
                <a:lnTo>
                  <a:pt x="105546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0" name="Google Shape;320;p48"/>
          <p:cNvSpPr/>
          <p:nvPr/>
        </p:nvSpPr>
        <p:spPr>
          <a:xfrm>
            <a:off x="7295980" y="350140"/>
            <a:ext cx="0" cy="105291"/>
          </a:xfrm>
          <a:custGeom>
            <a:avLst/>
            <a:gdLst/>
            <a:ahLst/>
            <a:cxnLst/>
            <a:rect l="l" t="t" r="r" b="b"/>
            <a:pathLst>
              <a:path w="120000" h="240665" extrusionOk="0">
                <a:moveTo>
                  <a:pt x="0" y="0"/>
                </a:moveTo>
                <a:lnTo>
                  <a:pt x="0" y="240139"/>
                </a:lnTo>
              </a:path>
            </a:pathLst>
          </a:custGeom>
          <a:noFill/>
          <a:ln w="355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1" name="Google Shape;321;p48"/>
          <p:cNvSpPr/>
          <p:nvPr/>
        </p:nvSpPr>
        <p:spPr>
          <a:xfrm>
            <a:off x="7196756" y="378472"/>
            <a:ext cx="78000" cy="789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2" name="Google Shape;322;p48"/>
          <p:cNvSpPr/>
          <p:nvPr/>
        </p:nvSpPr>
        <p:spPr>
          <a:xfrm>
            <a:off x="6996022" y="349028"/>
            <a:ext cx="98100" cy="10800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3" name="Google Shape;323;p48"/>
          <p:cNvSpPr/>
          <p:nvPr/>
        </p:nvSpPr>
        <p:spPr>
          <a:xfrm>
            <a:off x="7107369" y="378472"/>
            <a:ext cx="78000" cy="7890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4" name="Google Shape;324;p48"/>
          <p:cNvSpPr/>
          <p:nvPr/>
        </p:nvSpPr>
        <p:spPr>
          <a:xfrm>
            <a:off x="6850237" y="325191"/>
            <a:ext cx="99390" cy="168354"/>
          </a:xfrm>
          <a:custGeom>
            <a:avLst/>
            <a:gdLst/>
            <a:ahLst/>
            <a:cxnLst/>
            <a:rect l="l" t="t" r="r" b="b"/>
            <a:pathLst>
              <a:path w="218440" h="384809" extrusionOk="0">
                <a:moveTo>
                  <a:pt x="48061" y="356439"/>
                </a:moveTo>
                <a:lnTo>
                  <a:pt x="39998" y="380805"/>
                </a:lnTo>
                <a:lnTo>
                  <a:pt x="47642" y="383297"/>
                </a:lnTo>
                <a:lnTo>
                  <a:pt x="55705" y="384637"/>
                </a:lnTo>
                <a:lnTo>
                  <a:pt x="64081" y="384637"/>
                </a:lnTo>
                <a:lnTo>
                  <a:pt x="87153" y="381117"/>
                </a:lnTo>
                <a:lnTo>
                  <a:pt x="107422" y="371274"/>
                </a:lnTo>
                <a:lnTo>
                  <a:pt x="120764" y="358994"/>
                </a:lnTo>
                <a:lnTo>
                  <a:pt x="58427" y="358994"/>
                </a:lnTo>
                <a:lnTo>
                  <a:pt x="53087" y="358093"/>
                </a:lnTo>
                <a:lnTo>
                  <a:pt x="48061" y="356439"/>
                </a:lnTo>
                <a:close/>
              </a:path>
              <a:path w="218440" h="384809" extrusionOk="0">
                <a:moveTo>
                  <a:pt x="191947" y="243175"/>
                </a:moveTo>
                <a:lnTo>
                  <a:pt x="146278" y="243175"/>
                </a:lnTo>
                <a:lnTo>
                  <a:pt x="152037" y="245112"/>
                </a:lnTo>
                <a:lnTo>
                  <a:pt x="156225" y="250254"/>
                </a:lnTo>
                <a:lnTo>
                  <a:pt x="159366" y="254023"/>
                </a:lnTo>
                <a:lnTo>
                  <a:pt x="160204" y="258096"/>
                </a:lnTo>
                <a:lnTo>
                  <a:pt x="160204" y="269237"/>
                </a:lnTo>
                <a:lnTo>
                  <a:pt x="137901" y="308053"/>
                </a:lnTo>
                <a:lnTo>
                  <a:pt x="115504" y="314807"/>
                </a:lnTo>
                <a:lnTo>
                  <a:pt x="113190" y="322388"/>
                </a:lnTo>
                <a:lnTo>
                  <a:pt x="106135" y="337044"/>
                </a:lnTo>
                <a:lnTo>
                  <a:pt x="94997" y="348634"/>
                </a:lnTo>
                <a:lnTo>
                  <a:pt x="80678" y="356253"/>
                </a:lnTo>
                <a:lnTo>
                  <a:pt x="64081" y="358994"/>
                </a:lnTo>
                <a:lnTo>
                  <a:pt x="120764" y="358994"/>
                </a:lnTo>
                <a:lnTo>
                  <a:pt x="123821" y="356180"/>
                </a:lnTo>
                <a:lnTo>
                  <a:pt x="135283" y="336911"/>
                </a:lnTo>
                <a:lnTo>
                  <a:pt x="155510" y="327217"/>
                </a:lnTo>
                <a:lnTo>
                  <a:pt x="171526" y="311870"/>
                </a:lnTo>
                <a:lnTo>
                  <a:pt x="182064" y="292124"/>
                </a:lnTo>
                <a:lnTo>
                  <a:pt x="185858" y="269237"/>
                </a:lnTo>
                <a:lnTo>
                  <a:pt x="185753" y="255856"/>
                </a:lnTo>
                <a:lnTo>
                  <a:pt x="183868" y="248976"/>
                </a:lnTo>
                <a:lnTo>
                  <a:pt x="191947" y="243175"/>
                </a:lnTo>
                <a:close/>
              </a:path>
              <a:path w="218440" h="384809" extrusionOk="0">
                <a:moveTo>
                  <a:pt x="84604" y="256421"/>
                </a:moveTo>
                <a:lnTo>
                  <a:pt x="83348" y="256421"/>
                </a:lnTo>
                <a:lnTo>
                  <a:pt x="73332" y="258437"/>
                </a:lnTo>
                <a:lnTo>
                  <a:pt x="65181" y="263934"/>
                </a:lnTo>
                <a:lnTo>
                  <a:pt x="59700" y="272085"/>
                </a:lnTo>
                <a:lnTo>
                  <a:pt x="57694" y="282064"/>
                </a:lnTo>
                <a:lnTo>
                  <a:pt x="59700" y="292048"/>
                </a:lnTo>
                <a:lnTo>
                  <a:pt x="65181" y="300198"/>
                </a:lnTo>
                <a:lnTo>
                  <a:pt x="73332" y="305693"/>
                </a:lnTo>
                <a:lnTo>
                  <a:pt x="83348" y="307707"/>
                </a:lnTo>
                <a:lnTo>
                  <a:pt x="93320" y="305693"/>
                </a:lnTo>
                <a:lnTo>
                  <a:pt x="101475" y="300198"/>
                </a:lnTo>
                <a:lnTo>
                  <a:pt x="106981" y="292048"/>
                </a:lnTo>
                <a:lnTo>
                  <a:pt x="109001" y="282064"/>
                </a:lnTo>
                <a:lnTo>
                  <a:pt x="109001" y="278776"/>
                </a:lnTo>
                <a:lnTo>
                  <a:pt x="108373" y="275625"/>
                </a:lnTo>
                <a:lnTo>
                  <a:pt x="107221" y="272724"/>
                </a:lnTo>
                <a:lnTo>
                  <a:pt x="120035" y="256714"/>
                </a:lnTo>
                <a:lnTo>
                  <a:pt x="87222" y="256714"/>
                </a:lnTo>
                <a:lnTo>
                  <a:pt x="85861" y="256526"/>
                </a:lnTo>
                <a:lnTo>
                  <a:pt x="84604" y="256421"/>
                </a:lnTo>
                <a:close/>
              </a:path>
              <a:path w="218440" h="384809" extrusionOk="0">
                <a:moveTo>
                  <a:pt x="145744" y="218204"/>
                </a:moveTo>
                <a:lnTo>
                  <a:pt x="109518" y="230402"/>
                </a:lnTo>
                <a:lnTo>
                  <a:pt x="87222" y="256714"/>
                </a:lnTo>
                <a:lnTo>
                  <a:pt x="120035" y="256714"/>
                </a:lnTo>
                <a:lnTo>
                  <a:pt x="126907" y="248128"/>
                </a:lnTo>
                <a:lnTo>
                  <a:pt x="133608" y="244537"/>
                </a:lnTo>
                <a:lnTo>
                  <a:pt x="146278" y="243175"/>
                </a:lnTo>
                <a:lnTo>
                  <a:pt x="191947" y="243175"/>
                </a:lnTo>
                <a:lnTo>
                  <a:pt x="197711" y="239037"/>
                </a:lnTo>
                <a:lnTo>
                  <a:pt x="207131" y="227459"/>
                </a:lnTo>
                <a:lnTo>
                  <a:pt x="169534" y="227459"/>
                </a:lnTo>
                <a:lnTo>
                  <a:pt x="162050" y="222662"/>
                </a:lnTo>
                <a:lnTo>
                  <a:pt x="154045" y="219609"/>
                </a:lnTo>
                <a:lnTo>
                  <a:pt x="145744" y="218204"/>
                </a:lnTo>
                <a:close/>
              </a:path>
              <a:path w="218440" h="384809" extrusionOk="0">
                <a:moveTo>
                  <a:pt x="207131" y="157178"/>
                </a:moveTo>
                <a:lnTo>
                  <a:pt x="169534" y="157178"/>
                </a:lnTo>
                <a:lnTo>
                  <a:pt x="178734" y="163000"/>
                </a:lnTo>
                <a:lnTo>
                  <a:pt x="185917" y="171132"/>
                </a:lnTo>
                <a:lnTo>
                  <a:pt x="190588" y="181072"/>
                </a:lnTo>
                <a:lnTo>
                  <a:pt x="192255" y="192318"/>
                </a:lnTo>
                <a:lnTo>
                  <a:pt x="190588" y="203563"/>
                </a:lnTo>
                <a:lnTo>
                  <a:pt x="185917" y="213501"/>
                </a:lnTo>
                <a:lnTo>
                  <a:pt x="178734" y="221632"/>
                </a:lnTo>
                <a:lnTo>
                  <a:pt x="169534" y="227459"/>
                </a:lnTo>
                <a:lnTo>
                  <a:pt x="207131" y="227459"/>
                </a:lnTo>
                <a:lnTo>
                  <a:pt x="208462" y="225822"/>
                </a:lnTo>
                <a:lnTo>
                  <a:pt x="215423" y="210021"/>
                </a:lnTo>
                <a:lnTo>
                  <a:pt x="217899" y="192318"/>
                </a:lnTo>
                <a:lnTo>
                  <a:pt x="215423" y="174616"/>
                </a:lnTo>
                <a:lnTo>
                  <a:pt x="208462" y="158814"/>
                </a:lnTo>
                <a:lnTo>
                  <a:pt x="207131" y="157178"/>
                </a:lnTo>
                <a:close/>
              </a:path>
              <a:path w="218440" h="384809" extrusionOk="0">
                <a:moveTo>
                  <a:pt x="64081" y="0"/>
                </a:moveTo>
                <a:lnTo>
                  <a:pt x="25591" y="13428"/>
                </a:lnTo>
                <a:lnTo>
                  <a:pt x="3939" y="50107"/>
                </a:lnTo>
                <a:lnTo>
                  <a:pt x="0" y="83327"/>
                </a:lnTo>
                <a:lnTo>
                  <a:pt x="0" y="110216"/>
                </a:lnTo>
                <a:lnTo>
                  <a:pt x="14030" y="150267"/>
                </a:lnTo>
                <a:lnTo>
                  <a:pt x="40208" y="182978"/>
                </a:lnTo>
                <a:lnTo>
                  <a:pt x="39056" y="185868"/>
                </a:lnTo>
                <a:lnTo>
                  <a:pt x="38428" y="189020"/>
                </a:lnTo>
                <a:lnTo>
                  <a:pt x="38428" y="192318"/>
                </a:lnTo>
                <a:lnTo>
                  <a:pt x="40448" y="202297"/>
                </a:lnTo>
                <a:lnTo>
                  <a:pt x="45954" y="210449"/>
                </a:lnTo>
                <a:lnTo>
                  <a:pt x="54109" y="215945"/>
                </a:lnTo>
                <a:lnTo>
                  <a:pt x="64081" y="217961"/>
                </a:lnTo>
                <a:lnTo>
                  <a:pt x="74053" y="215945"/>
                </a:lnTo>
                <a:lnTo>
                  <a:pt x="82209" y="210449"/>
                </a:lnTo>
                <a:lnTo>
                  <a:pt x="87714" y="202297"/>
                </a:lnTo>
                <a:lnTo>
                  <a:pt x="89735" y="192318"/>
                </a:lnTo>
                <a:lnTo>
                  <a:pt x="87714" y="182335"/>
                </a:lnTo>
                <a:lnTo>
                  <a:pt x="82209" y="174184"/>
                </a:lnTo>
                <a:lnTo>
                  <a:pt x="74053" y="168690"/>
                </a:lnTo>
                <a:lnTo>
                  <a:pt x="65481" y="166958"/>
                </a:lnTo>
                <a:lnTo>
                  <a:pt x="60207" y="166958"/>
                </a:lnTo>
                <a:lnTo>
                  <a:pt x="34030" y="134247"/>
                </a:lnTo>
                <a:lnTo>
                  <a:pt x="30396" y="128781"/>
                </a:lnTo>
                <a:lnTo>
                  <a:pt x="27800" y="122950"/>
                </a:lnTo>
                <a:lnTo>
                  <a:pt x="26196" y="116696"/>
                </a:lnTo>
                <a:lnTo>
                  <a:pt x="25653" y="110216"/>
                </a:lnTo>
                <a:lnTo>
                  <a:pt x="25653" y="83327"/>
                </a:lnTo>
                <a:lnTo>
                  <a:pt x="36752" y="38826"/>
                </a:lnTo>
                <a:lnTo>
                  <a:pt x="64081" y="25643"/>
                </a:lnTo>
                <a:lnTo>
                  <a:pt x="120764" y="25643"/>
                </a:lnTo>
                <a:lnTo>
                  <a:pt x="107422" y="13363"/>
                </a:lnTo>
                <a:lnTo>
                  <a:pt x="87153" y="3519"/>
                </a:lnTo>
                <a:lnTo>
                  <a:pt x="64081" y="0"/>
                </a:lnTo>
                <a:close/>
              </a:path>
              <a:path w="218440" h="384809" extrusionOk="0">
                <a:moveTo>
                  <a:pt x="64081" y="166675"/>
                </a:moveTo>
                <a:lnTo>
                  <a:pt x="62720" y="166675"/>
                </a:lnTo>
                <a:lnTo>
                  <a:pt x="61464" y="166769"/>
                </a:lnTo>
                <a:lnTo>
                  <a:pt x="60207" y="166958"/>
                </a:lnTo>
                <a:lnTo>
                  <a:pt x="65481" y="166958"/>
                </a:lnTo>
                <a:lnTo>
                  <a:pt x="64081" y="166675"/>
                </a:lnTo>
                <a:close/>
              </a:path>
              <a:path w="218440" h="384809" extrusionOk="0">
                <a:moveTo>
                  <a:pt x="120043" y="127922"/>
                </a:moveTo>
                <a:lnTo>
                  <a:pt x="87222" y="127922"/>
                </a:lnTo>
                <a:lnTo>
                  <a:pt x="102195" y="146759"/>
                </a:lnTo>
                <a:lnTo>
                  <a:pt x="137378" y="166288"/>
                </a:lnTo>
                <a:lnTo>
                  <a:pt x="145744" y="166432"/>
                </a:lnTo>
                <a:lnTo>
                  <a:pt x="154045" y="165027"/>
                </a:lnTo>
                <a:lnTo>
                  <a:pt x="162050" y="161975"/>
                </a:lnTo>
                <a:lnTo>
                  <a:pt x="169534" y="157178"/>
                </a:lnTo>
                <a:lnTo>
                  <a:pt x="207131" y="157178"/>
                </a:lnTo>
                <a:lnTo>
                  <a:pt x="197711" y="145600"/>
                </a:lnTo>
                <a:lnTo>
                  <a:pt x="191933" y="141451"/>
                </a:lnTo>
                <a:lnTo>
                  <a:pt x="146278" y="141451"/>
                </a:lnTo>
                <a:lnTo>
                  <a:pt x="133608" y="140100"/>
                </a:lnTo>
                <a:lnTo>
                  <a:pt x="126907" y="136498"/>
                </a:lnTo>
                <a:lnTo>
                  <a:pt x="120043" y="127922"/>
                </a:lnTo>
                <a:close/>
              </a:path>
              <a:path w="218440" h="384809" extrusionOk="0">
                <a:moveTo>
                  <a:pt x="120764" y="25643"/>
                </a:moveTo>
                <a:lnTo>
                  <a:pt x="64081" y="25643"/>
                </a:lnTo>
                <a:lnTo>
                  <a:pt x="80678" y="28382"/>
                </a:lnTo>
                <a:lnTo>
                  <a:pt x="94997" y="35998"/>
                </a:lnTo>
                <a:lnTo>
                  <a:pt x="106135" y="47588"/>
                </a:lnTo>
                <a:lnTo>
                  <a:pt x="113190" y="62249"/>
                </a:lnTo>
                <a:lnTo>
                  <a:pt x="115504" y="69819"/>
                </a:lnTo>
                <a:lnTo>
                  <a:pt x="123242" y="71202"/>
                </a:lnTo>
                <a:lnTo>
                  <a:pt x="137901" y="76579"/>
                </a:lnTo>
                <a:lnTo>
                  <a:pt x="149619" y="86420"/>
                </a:lnTo>
                <a:lnTo>
                  <a:pt x="157390" y="99698"/>
                </a:lnTo>
                <a:lnTo>
                  <a:pt x="160204" y="115389"/>
                </a:lnTo>
                <a:lnTo>
                  <a:pt x="160204" y="126530"/>
                </a:lnTo>
                <a:lnTo>
                  <a:pt x="159366" y="130613"/>
                </a:lnTo>
                <a:lnTo>
                  <a:pt x="156225" y="134372"/>
                </a:lnTo>
                <a:lnTo>
                  <a:pt x="152037" y="139524"/>
                </a:lnTo>
                <a:lnTo>
                  <a:pt x="146278" y="141451"/>
                </a:lnTo>
                <a:lnTo>
                  <a:pt x="191933" y="141451"/>
                </a:lnTo>
                <a:lnTo>
                  <a:pt x="183868" y="135660"/>
                </a:lnTo>
                <a:lnTo>
                  <a:pt x="185736" y="128844"/>
                </a:lnTo>
                <a:lnTo>
                  <a:pt x="171526" y="72762"/>
                </a:lnTo>
                <a:lnTo>
                  <a:pt x="135283" y="47726"/>
                </a:lnTo>
                <a:lnTo>
                  <a:pt x="123821" y="28456"/>
                </a:lnTo>
                <a:lnTo>
                  <a:pt x="120764" y="25643"/>
                </a:lnTo>
                <a:close/>
              </a:path>
              <a:path w="218440" h="384809" extrusionOk="0">
                <a:moveTo>
                  <a:pt x="83348" y="76919"/>
                </a:moveTo>
                <a:lnTo>
                  <a:pt x="73332" y="78935"/>
                </a:lnTo>
                <a:lnTo>
                  <a:pt x="65181" y="84431"/>
                </a:lnTo>
                <a:lnTo>
                  <a:pt x="59700" y="92583"/>
                </a:lnTo>
                <a:lnTo>
                  <a:pt x="57694" y="102562"/>
                </a:lnTo>
                <a:lnTo>
                  <a:pt x="59700" y="112547"/>
                </a:lnTo>
                <a:lnTo>
                  <a:pt x="65181" y="120701"/>
                </a:lnTo>
                <a:lnTo>
                  <a:pt x="73332" y="126199"/>
                </a:lnTo>
                <a:lnTo>
                  <a:pt x="83348" y="128215"/>
                </a:lnTo>
                <a:lnTo>
                  <a:pt x="84604" y="128215"/>
                </a:lnTo>
                <a:lnTo>
                  <a:pt x="85965" y="128111"/>
                </a:lnTo>
                <a:lnTo>
                  <a:pt x="87222" y="127922"/>
                </a:lnTo>
                <a:lnTo>
                  <a:pt x="120043" y="127922"/>
                </a:lnTo>
                <a:lnTo>
                  <a:pt x="107221" y="111902"/>
                </a:lnTo>
                <a:lnTo>
                  <a:pt x="108373" y="109012"/>
                </a:lnTo>
                <a:lnTo>
                  <a:pt x="109001" y="105860"/>
                </a:lnTo>
                <a:lnTo>
                  <a:pt x="109001" y="102562"/>
                </a:lnTo>
                <a:lnTo>
                  <a:pt x="106981" y="92583"/>
                </a:lnTo>
                <a:lnTo>
                  <a:pt x="101475" y="84431"/>
                </a:lnTo>
                <a:lnTo>
                  <a:pt x="93320" y="78935"/>
                </a:lnTo>
                <a:lnTo>
                  <a:pt x="83348" y="7691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" name="Google Shape;325;p48"/>
          <p:cNvSpPr/>
          <p:nvPr/>
        </p:nvSpPr>
        <p:spPr>
          <a:xfrm>
            <a:off x="6762750" y="325187"/>
            <a:ext cx="99390" cy="168354"/>
          </a:xfrm>
          <a:custGeom>
            <a:avLst/>
            <a:gdLst/>
            <a:ahLst/>
            <a:cxnLst/>
            <a:rect l="l" t="t" r="r" b="b"/>
            <a:pathLst>
              <a:path w="218440" h="384809" extrusionOk="0">
                <a:moveTo>
                  <a:pt x="162194" y="0"/>
                </a:moveTo>
                <a:lnTo>
                  <a:pt x="153806" y="0"/>
                </a:lnTo>
                <a:lnTo>
                  <a:pt x="130747" y="3519"/>
                </a:lnTo>
                <a:lnTo>
                  <a:pt x="110492" y="13363"/>
                </a:lnTo>
                <a:lnTo>
                  <a:pt x="94123" y="28456"/>
                </a:lnTo>
                <a:lnTo>
                  <a:pt x="82719" y="47726"/>
                </a:lnTo>
                <a:lnTo>
                  <a:pt x="62432" y="57421"/>
                </a:lnTo>
                <a:lnTo>
                  <a:pt x="46386" y="72771"/>
                </a:lnTo>
                <a:lnTo>
                  <a:pt x="35836" y="92517"/>
                </a:lnTo>
                <a:lnTo>
                  <a:pt x="32040" y="115399"/>
                </a:lnTo>
                <a:lnTo>
                  <a:pt x="32145" y="128781"/>
                </a:lnTo>
                <a:lnTo>
                  <a:pt x="34135" y="135671"/>
                </a:lnTo>
                <a:lnTo>
                  <a:pt x="20231" y="145604"/>
                </a:lnTo>
                <a:lnTo>
                  <a:pt x="9449" y="158815"/>
                </a:lnTo>
                <a:lnTo>
                  <a:pt x="2477" y="174616"/>
                </a:lnTo>
                <a:lnTo>
                  <a:pt x="0" y="192318"/>
                </a:lnTo>
                <a:lnTo>
                  <a:pt x="2477" y="210025"/>
                </a:lnTo>
                <a:lnTo>
                  <a:pt x="9449" y="225826"/>
                </a:lnTo>
                <a:lnTo>
                  <a:pt x="20231" y="239038"/>
                </a:lnTo>
                <a:lnTo>
                  <a:pt x="34135" y="248976"/>
                </a:lnTo>
                <a:lnTo>
                  <a:pt x="32162" y="255797"/>
                </a:lnTo>
                <a:lnTo>
                  <a:pt x="46386" y="311880"/>
                </a:lnTo>
                <a:lnTo>
                  <a:pt x="82719" y="336921"/>
                </a:lnTo>
                <a:lnTo>
                  <a:pt x="94123" y="356191"/>
                </a:lnTo>
                <a:lnTo>
                  <a:pt x="110492" y="371284"/>
                </a:lnTo>
                <a:lnTo>
                  <a:pt x="130747" y="381128"/>
                </a:lnTo>
                <a:lnTo>
                  <a:pt x="153806" y="384647"/>
                </a:lnTo>
                <a:lnTo>
                  <a:pt x="168109" y="383128"/>
                </a:lnTo>
                <a:lnTo>
                  <a:pt x="181023" y="378621"/>
                </a:lnTo>
                <a:lnTo>
                  <a:pt x="192347" y="371210"/>
                </a:lnTo>
                <a:lnTo>
                  <a:pt x="201878" y="360973"/>
                </a:lnTo>
                <a:lnTo>
                  <a:pt x="203027" y="359004"/>
                </a:lnTo>
                <a:lnTo>
                  <a:pt x="153806" y="359004"/>
                </a:lnTo>
                <a:lnTo>
                  <a:pt x="137260" y="356263"/>
                </a:lnTo>
                <a:lnTo>
                  <a:pt x="122939" y="348645"/>
                </a:lnTo>
                <a:lnTo>
                  <a:pt x="111778" y="337054"/>
                </a:lnTo>
                <a:lnTo>
                  <a:pt x="104708" y="322398"/>
                </a:lnTo>
                <a:lnTo>
                  <a:pt x="102405" y="314817"/>
                </a:lnTo>
                <a:lnTo>
                  <a:pt x="94656" y="313435"/>
                </a:lnTo>
                <a:lnTo>
                  <a:pt x="80002" y="308062"/>
                </a:lnTo>
                <a:lnTo>
                  <a:pt x="68283" y="298221"/>
                </a:lnTo>
                <a:lnTo>
                  <a:pt x="60510" y="284940"/>
                </a:lnTo>
                <a:lnTo>
                  <a:pt x="57694" y="269248"/>
                </a:lnTo>
                <a:lnTo>
                  <a:pt x="57694" y="258107"/>
                </a:lnTo>
                <a:lnTo>
                  <a:pt x="58532" y="254023"/>
                </a:lnTo>
                <a:lnTo>
                  <a:pt x="61673" y="250264"/>
                </a:lnTo>
                <a:lnTo>
                  <a:pt x="65861" y="245112"/>
                </a:lnTo>
                <a:lnTo>
                  <a:pt x="71620" y="243186"/>
                </a:lnTo>
                <a:lnTo>
                  <a:pt x="119952" y="243186"/>
                </a:lnTo>
                <a:lnTo>
                  <a:pt x="115703" y="237877"/>
                </a:lnTo>
                <a:lnTo>
                  <a:pt x="108394" y="230407"/>
                </a:lnTo>
                <a:lnTo>
                  <a:pt x="104111" y="227459"/>
                </a:lnTo>
                <a:lnTo>
                  <a:pt x="48375" y="227459"/>
                </a:lnTo>
                <a:lnTo>
                  <a:pt x="39170" y="221638"/>
                </a:lnTo>
                <a:lnTo>
                  <a:pt x="31988" y="213509"/>
                </a:lnTo>
                <a:lnTo>
                  <a:pt x="27319" y="203569"/>
                </a:lnTo>
                <a:lnTo>
                  <a:pt x="25653" y="192318"/>
                </a:lnTo>
                <a:lnTo>
                  <a:pt x="27319" y="181073"/>
                </a:lnTo>
                <a:lnTo>
                  <a:pt x="31988" y="171136"/>
                </a:lnTo>
                <a:lnTo>
                  <a:pt x="39170" y="163004"/>
                </a:lnTo>
                <a:lnTo>
                  <a:pt x="48375" y="157178"/>
                </a:lnTo>
                <a:lnTo>
                  <a:pt x="104123" y="157178"/>
                </a:lnTo>
                <a:lnTo>
                  <a:pt x="108394" y="154239"/>
                </a:lnTo>
                <a:lnTo>
                  <a:pt x="115703" y="146770"/>
                </a:lnTo>
                <a:lnTo>
                  <a:pt x="119950" y="141461"/>
                </a:lnTo>
                <a:lnTo>
                  <a:pt x="71620" y="141461"/>
                </a:lnTo>
                <a:lnTo>
                  <a:pt x="65861" y="139535"/>
                </a:lnTo>
                <a:lnTo>
                  <a:pt x="61673" y="134383"/>
                </a:lnTo>
                <a:lnTo>
                  <a:pt x="58532" y="130613"/>
                </a:lnTo>
                <a:lnTo>
                  <a:pt x="57694" y="126540"/>
                </a:lnTo>
                <a:lnTo>
                  <a:pt x="57694" y="115399"/>
                </a:lnTo>
                <a:lnTo>
                  <a:pt x="60510" y="99703"/>
                </a:lnTo>
                <a:lnTo>
                  <a:pt x="68283" y="86422"/>
                </a:lnTo>
                <a:lnTo>
                  <a:pt x="80002" y="76583"/>
                </a:lnTo>
                <a:lnTo>
                  <a:pt x="94656" y="71212"/>
                </a:lnTo>
                <a:lnTo>
                  <a:pt x="102405" y="69830"/>
                </a:lnTo>
                <a:lnTo>
                  <a:pt x="104708" y="62249"/>
                </a:lnTo>
                <a:lnTo>
                  <a:pt x="111778" y="47593"/>
                </a:lnTo>
                <a:lnTo>
                  <a:pt x="122939" y="36002"/>
                </a:lnTo>
                <a:lnTo>
                  <a:pt x="137260" y="28384"/>
                </a:lnTo>
                <a:lnTo>
                  <a:pt x="153806" y="25643"/>
                </a:lnTo>
                <a:lnTo>
                  <a:pt x="170776" y="25643"/>
                </a:lnTo>
                <a:lnTo>
                  <a:pt x="177900" y="3832"/>
                </a:lnTo>
                <a:lnTo>
                  <a:pt x="170350" y="1350"/>
                </a:lnTo>
                <a:lnTo>
                  <a:pt x="162194" y="0"/>
                </a:lnTo>
                <a:close/>
              </a:path>
              <a:path w="218440" h="384809" extrusionOk="0">
                <a:moveTo>
                  <a:pt x="190564" y="217679"/>
                </a:moveTo>
                <a:lnTo>
                  <a:pt x="157691" y="217679"/>
                </a:lnTo>
                <a:lnTo>
                  <a:pt x="183868" y="250390"/>
                </a:lnTo>
                <a:lnTo>
                  <a:pt x="187517" y="255856"/>
                </a:lnTo>
                <a:lnTo>
                  <a:pt x="190151" y="261690"/>
                </a:lnTo>
                <a:lnTo>
                  <a:pt x="191790" y="267942"/>
                </a:lnTo>
                <a:lnTo>
                  <a:pt x="192350" y="274420"/>
                </a:lnTo>
                <a:lnTo>
                  <a:pt x="192350" y="301310"/>
                </a:lnTo>
                <a:lnTo>
                  <a:pt x="181146" y="345811"/>
                </a:lnTo>
                <a:lnTo>
                  <a:pt x="153806" y="359004"/>
                </a:lnTo>
                <a:lnTo>
                  <a:pt x="203027" y="359004"/>
                </a:lnTo>
                <a:lnTo>
                  <a:pt x="209059" y="348645"/>
                </a:lnTo>
                <a:lnTo>
                  <a:pt x="214064" y="334534"/>
                </a:lnTo>
                <a:lnTo>
                  <a:pt x="217030" y="318663"/>
                </a:lnTo>
                <a:lnTo>
                  <a:pt x="218003" y="301310"/>
                </a:lnTo>
                <a:lnTo>
                  <a:pt x="218003" y="274420"/>
                </a:lnTo>
                <a:lnTo>
                  <a:pt x="217076" y="263621"/>
                </a:lnTo>
                <a:lnTo>
                  <a:pt x="214352" y="253201"/>
                </a:lnTo>
                <a:lnTo>
                  <a:pt x="209919" y="243378"/>
                </a:lnTo>
                <a:lnTo>
                  <a:pt x="203868" y="234369"/>
                </a:lnTo>
                <a:lnTo>
                  <a:pt x="190564" y="217679"/>
                </a:lnTo>
                <a:close/>
              </a:path>
              <a:path w="218440" h="384809" extrusionOk="0">
                <a:moveTo>
                  <a:pt x="119952" y="243186"/>
                </a:moveTo>
                <a:lnTo>
                  <a:pt x="71620" y="243186"/>
                </a:lnTo>
                <a:lnTo>
                  <a:pt x="84290" y="244547"/>
                </a:lnTo>
                <a:lnTo>
                  <a:pt x="91096" y="248139"/>
                </a:lnTo>
                <a:lnTo>
                  <a:pt x="110781" y="272735"/>
                </a:lnTo>
                <a:lnTo>
                  <a:pt x="109630" y="275625"/>
                </a:lnTo>
                <a:lnTo>
                  <a:pt x="109001" y="278776"/>
                </a:lnTo>
                <a:lnTo>
                  <a:pt x="109001" y="282075"/>
                </a:lnTo>
                <a:lnTo>
                  <a:pt x="111007" y="292054"/>
                </a:lnTo>
                <a:lnTo>
                  <a:pt x="116488" y="300205"/>
                </a:lnTo>
                <a:lnTo>
                  <a:pt x="124639" y="305702"/>
                </a:lnTo>
                <a:lnTo>
                  <a:pt x="134655" y="307718"/>
                </a:lnTo>
                <a:lnTo>
                  <a:pt x="144627" y="305702"/>
                </a:lnTo>
                <a:lnTo>
                  <a:pt x="152783" y="300205"/>
                </a:lnTo>
                <a:lnTo>
                  <a:pt x="158288" y="292054"/>
                </a:lnTo>
                <a:lnTo>
                  <a:pt x="160309" y="282075"/>
                </a:lnTo>
                <a:lnTo>
                  <a:pt x="158288" y="272091"/>
                </a:lnTo>
                <a:lnTo>
                  <a:pt x="152783" y="263940"/>
                </a:lnTo>
                <a:lnTo>
                  <a:pt x="144627" y="258446"/>
                </a:lnTo>
                <a:lnTo>
                  <a:pt x="136055" y="256714"/>
                </a:lnTo>
                <a:lnTo>
                  <a:pt x="130781" y="256714"/>
                </a:lnTo>
                <a:lnTo>
                  <a:pt x="119952" y="243186"/>
                </a:lnTo>
                <a:close/>
              </a:path>
              <a:path w="218440" h="384809" extrusionOk="0">
                <a:moveTo>
                  <a:pt x="134655" y="256431"/>
                </a:moveTo>
                <a:lnTo>
                  <a:pt x="133294" y="256431"/>
                </a:lnTo>
                <a:lnTo>
                  <a:pt x="132037" y="256526"/>
                </a:lnTo>
                <a:lnTo>
                  <a:pt x="130781" y="256714"/>
                </a:lnTo>
                <a:lnTo>
                  <a:pt x="136055" y="256714"/>
                </a:lnTo>
                <a:lnTo>
                  <a:pt x="134655" y="256431"/>
                </a:lnTo>
                <a:close/>
              </a:path>
              <a:path w="218440" h="384809" extrusionOk="0">
                <a:moveTo>
                  <a:pt x="72151" y="218206"/>
                </a:moveTo>
                <a:lnTo>
                  <a:pt x="63858" y="219613"/>
                </a:lnTo>
                <a:lnTo>
                  <a:pt x="55857" y="222666"/>
                </a:lnTo>
                <a:lnTo>
                  <a:pt x="48375" y="227459"/>
                </a:lnTo>
                <a:lnTo>
                  <a:pt x="104111" y="227459"/>
                </a:lnTo>
                <a:lnTo>
                  <a:pt x="99877" y="224544"/>
                </a:lnTo>
                <a:lnTo>
                  <a:pt x="90475" y="220465"/>
                </a:lnTo>
                <a:lnTo>
                  <a:pt x="80510" y="218349"/>
                </a:lnTo>
                <a:lnTo>
                  <a:pt x="72151" y="218206"/>
                </a:lnTo>
                <a:close/>
              </a:path>
              <a:path w="218440" h="384809" extrusionOk="0">
                <a:moveTo>
                  <a:pt x="153806" y="166675"/>
                </a:moveTo>
                <a:lnTo>
                  <a:pt x="143841" y="168691"/>
                </a:lnTo>
                <a:lnTo>
                  <a:pt x="135688" y="174188"/>
                </a:lnTo>
                <a:lnTo>
                  <a:pt x="130184" y="182339"/>
                </a:lnTo>
                <a:lnTo>
                  <a:pt x="128163" y="192318"/>
                </a:lnTo>
                <a:lnTo>
                  <a:pt x="130184" y="202303"/>
                </a:lnTo>
                <a:lnTo>
                  <a:pt x="135688" y="210458"/>
                </a:lnTo>
                <a:lnTo>
                  <a:pt x="143841" y="215956"/>
                </a:lnTo>
                <a:lnTo>
                  <a:pt x="153806" y="217972"/>
                </a:lnTo>
                <a:lnTo>
                  <a:pt x="155178" y="217972"/>
                </a:lnTo>
                <a:lnTo>
                  <a:pt x="156424" y="217867"/>
                </a:lnTo>
                <a:lnTo>
                  <a:pt x="157691" y="217679"/>
                </a:lnTo>
                <a:lnTo>
                  <a:pt x="190564" y="217679"/>
                </a:lnTo>
                <a:lnTo>
                  <a:pt x="177795" y="201658"/>
                </a:lnTo>
                <a:lnTo>
                  <a:pt x="178842" y="198768"/>
                </a:lnTo>
                <a:lnTo>
                  <a:pt x="179470" y="195617"/>
                </a:lnTo>
                <a:lnTo>
                  <a:pt x="179470" y="192318"/>
                </a:lnTo>
                <a:lnTo>
                  <a:pt x="177464" y="182339"/>
                </a:lnTo>
                <a:lnTo>
                  <a:pt x="171982" y="174188"/>
                </a:lnTo>
                <a:lnTo>
                  <a:pt x="163828" y="168691"/>
                </a:lnTo>
                <a:lnTo>
                  <a:pt x="153806" y="166675"/>
                </a:lnTo>
                <a:close/>
              </a:path>
              <a:path w="218440" h="384809" extrusionOk="0">
                <a:moveTo>
                  <a:pt x="104123" y="157178"/>
                </a:moveTo>
                <a:lnTo>
                  <a:pt x="48375" y="157178"/>
                </a:lnTo>
                <a:lnTo>
                  <a:pt x="55857" y="161976"/>
                </a:lnTo>
                <a:lnTo>
                  <a:pt x="63858" y="165032"/>
                </a:lnTo>
                <a:lnTo>
                  <a:pt x="72151" y="166441"/>
                </a:lnTo>
                <a:lnTo>
                  <a:pt x="80510" y="166298"/>
                </a:lnTo>
                <a:lnTo>
                  <a:pt x="90475" y="164177"/>
                </a:lnTo>
                <a:lnTo>
                  <a:pt x="99877" y="160099"/>
                </a:lnTo>
                <a:lnTo>
                  <a:pt x="104123" y="157178"/>
                </a:lnTo>
                <a:close/>
              </a:path>
              <a:path w="218440" h="384809" extrusionOk="0">
                <a:moveTo>
                  <a:pt x="134655" y="76929"/>
                </a:moveTo>
                <a:lnTo>
                  <a:pt x="124639" y="78944"/>
                </a:lnTo>
                <a:lnTo>
                  <a:pt x="116488" y="84438"/>
                </a:lnTo>
                <a:lnTo>
                  <a:pt x="111007" y="92589"/>
                </a:lnTo>
                <a:lnTo>
                  <a:pt x="109001" y="102572"/>
                </a:lnTo>
                <a:lnTo>
                  <a:pt x="109001" y="105860"/>
                </a:lnTo>
                <a:lnTo>
                  <a:pt x="109630" y="109022"/>
                </a:lnTo>
                <a:lnTo>
                  <a:pt x="110781" y="111912"/>
                </a:lnTo>
                <a:lnTo>
                  <a:pt x="91096" y="136508"/>
                </a:lnTo>
                <a:lnTo>
                  <a:pt x="84290" y="140100"/>
                </a:lnTo>
                <a:lnTo>
                  <a:pt x="71620" y="141461"/>
                </a:lnTo>
                <a:lnTo>
                  <a:pt x="119950" y="141461"/>
                </a:lnTo>
                <a:lnTo>
                  <a:pt x="130781" y="127922"/>
                </a:lnTo>
                <a:lnTo>
                  <a:pt x="136106" y="127922"/>
                </a:lnTo>
                <a:lnTo>
                  <a:pt x="144627" y="126201"/>
                </a:lnTo>
                <a:lnTo>
                  <a:pt x="152783" y="120707"/>
                </a:lnTo>
                <a:lnTo>
                  <a:pt x="158288" y="112556"/>
                </a:lnTo>
                <a:lnTo>
                  <a:pt x="160309" y="102572"/>
                </a:lnTo>
                <a:lnTo>
                  <a:pt x="158288" y="92589"/>
                </a:lnTo>
                <a:lnTo>
                  <a:pt x="152783" y="84438"/>
                </a:lnTo>
                <a:lnTo>
                  <a:pt x="144627" y="78944"/>
                </a:lnTo>
                <a:lnTo>
                  <a:pt x="134655" y="76929"/>
                </a:lnTo>
                <a:close/>
              </a:path>
              <a:path w="218440" h="384809" extrusionOk="0">
                <a:moveTo>
                  <a:pt x="136106" y="127922"/>
                </a:moveTo>
                <a:lnTo>
                  <a:pt x="130781" y="127922"/>
                </a:lnTo>
                <a:lnTo>
                  <a:pt x="132037" y="128111"/>
                </a:lnTo>
                <a:lnTo>
                  <a:pt x="133294" y="128215"/>
                </a:lnTo>
                <a:lnTo>
                  <a:pt x="134655" y="128215"/>
                </a:lnTo>
                <a:lnTo>
                  <a:pt x="136106" y="127922"/>
                </a:lnTo>
                <a:close/>
              </a:path>
              <a:path w="218440" h="384809" extrusionOk="0">
                <a:moveTo>
                  <a:pt x="170776" y="25643"/>
                </a:moveTo>
                <a:lnTo>
                  <a:pt x="159471" y="25643"/>
                </a:lnTo>
                <a:lnTo>
                  <a:pt x="164916" y="26543"/>
                </a:lnTo>
                <a:lnTo>
                  <a:pt x="169942" y="28198"/>
                </a:lnTo>
                <a:lnTo>
                  <a:pt x="170776" y="25643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6" name="Google Shape;326;p48"/>
          <p:cNvSpPr/>
          <p:nvPr/>
        </p:nvSpPr>
        <p:spPr>
          <a:xfrm>
            <a:off x="8617457" y="483363"/>
            <a:ext cx="48000" cy="60300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7" name="Google Shape;327;p48"/>
          <p:cNvSpPr/>
          <p:nvPr/>
        </p:nvSpPr>
        <p:spPr>
          <a:xfrm>
            <a:off x="8477679" y="483363"/>
            <a:ext cx="129600" cy="46200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8" name="Google Shape;328;p48"/>
          <p:cNvSpPr/>
          <p:nvPr/>
        </p:nvSpPr>
        <p:spPr>
          <a:xfrm>
            <a:off x="8419571" y="483363"/>
            <a:ext cx="48000" cy="65700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9" name="Google Shape;329;p48"/>
          <p:cNvSpPr/>
          <p:nvPr/>
        </p:nvSpPr>
        <p:spPr>
          <a:xfrm>
            <a:off x="8587502" y="380557"/>
            <a:ext cx="72000" cy="76800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0" name="Google Shape;330;p48"/>
          <p:cNvSpPr/>
          <p:nvPr/>
        </p:nvSpPr>
        <p:spPr>
          <a:xfrm>
            <a:off x="8527970" y="380557"/>
            <a:ext cx="48600" cy="75000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1" name="Google Shape;331;p48"/>
          <p:cNvSpPr/>
          <p:nvPr/>
        </p:nvSpPr>
        <p:spPr>
          <a:xfrm>
            <a:off x="8490585" y="436432"/>
            <a:ext cx="21958" cy="21113"/>
          </a:xfrm>
          <a:custGeom>
            <a:avLst/>
            <a:gdLst/>
            <a:ahLst/>
            <a:cxnLst/>
            <a:rect l="l" t="t" r="r" b="b"/>
            <a:pathLst>
              <a:path w="48259" h="48259" extrusionOk="0">
                <a:moveTo>
                  <a:pt x="23873" y="0"/>
                </a:moveTo>
                <a:lnTo>
                  <a:pt x="14577" y="1877"/>
                </a:lnTo>
                <a:lnTo>
                  <a:pt x="6989" y="7003"/>
                </a:lnTo>
                <a:lnTo>
                  <a:pt x="1874" y="14617"/>
                </a:lnTo>
                <a:lnTo>
                  <a:pt x="0" y="23957"/>
                </a:lnTo>
                <a:lnTo>
                  <a:pt x="1874" y="33301"/>
                </a:lnTo>
                <a:lnTo>
                  <a:pt x="6989" y="40914"/>
                </a:lnTo>
                <a:lnTo>
                  <a:pt x="14577" y="46038"/>
                </a:lnTo>
                <a:lnTo>
                  <a:pt x="23873" y="47914"/>
                </a:lnTo>
                <a:lnTo>
                  <a:pt x="33246" y="46038"/>
                </a:lnTo>
                <a:lnTo>
                  <a:pt x="40901" y="40914"/>
                </a:lnTo>
                <a:lnTo>
                  <a:pt x="46063" y="33301"/>
                </a:lnTo>
                <a:lnTo>
                  <a:pt x="47956" y="23957"/>
                </a:lnTo>
                <a:lnTo>
                  <a:pt x="46063" y="14617"/>
                </a:lnTo>
                <a:lnTo>
                  <a:pt x="40901" y="7003"/>
                </a:lnTo>
                <a:lnTo>
                  <a:pt x="33246" y="1877"/>
                </a:lnTo>
                <a:lnTo>
                  <a:pt x="23873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2" name="Google Shape;332;p48"/>
          <p:cNvSpPr/>
          <p:nvPr/>
        </p:nvSpPr>
        <p:spPr>
          <a:xfrm>
            <a:off x="8466081" y="349763"/>
            <a:ext cx="0" cy="105569"/>
          </a:xfrm>
          <a:custGeom>
            <a:avLst/>
            <a:gdLst/>
            <a:ahLst/>
            <a:cxnLst/>
            <a:rect l="l" t="t" r="r" b="b"/>
            <a:pathLst>
              <a:path w="120000" h="241300" extrusionOk="0">
                <a:moveTo>
                  <a:pt x="0" y="0"/>
                </a:moveTo>
                <a:lnTo>
                  <a:pt x="0" y="241228"/>
                </a:lnTo>
              </a:path>
            </a:pathLst>
          </a:custGeom>
          <a:noFill/>
          <a:ln w="354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3" name="Google Shape;333;p48"/>
          <p:cNvSpPr/>
          <p:nvPr/>
        </p:nvSpPr>
        <p:spPr>
          <a:xfrm>
            <a:off x="8432409" y="380557"/>
            <a:ext cx="0" cy="75009"/>
          </a:xfrm>
          <a:custGeom>
            <a:avLst/>
            <a:gdLst/>
            <a:ahLst/>
            <a:cxnLst/>
            <a:rect l="l" t="t" r="r" b="b"/>
            <a:pathLst>
              <a:path w="120000" h="171450" extrusionOk="0">
                <a:moveTo>
                  <a:pt x="0" y="0"/>
                </a:moveTo>
                <a:lnTo>
                  <a:pt x="0" y="170884"/>
                </a:lnTo>
              </a:path>
            </a:pathLst>
          </a:custGeom>
          <a:noFill/>
          <a:ln w="355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4" name="Google Shape;334;p48"/>
          <p:cNvSpPr/>
          <p:nvPr/>
        </p:nvSpPr>
        <p:spPr>
          <a:xfrm>
            <a:off x="8421481" y="347127"/>
            <a:ext cx="21958" cy="21113"/>
          </a:xfrm>
          <a:custGeom>
            <a:avLst/>
            <a:gdLst/>
            <a:ahLst/>
            <a:cxnLst/>
            <a:rect l="l" t="t" r="r" b="b"/>
            <a:pathLst>
              <a:path w="48259" h="48259" extrusionOk="0">
                <a:moveTo>
                  <a:pt x="23978" y="0"/>
                </a:moveTo>
                <a:lnTo>
                  <a:pt x="14621" y="1876"/>
                </a:lnTo>
                <a:lnTo>
                  <a:pt x="7002" y="6999"/>
                </a:lnTo>
                <a:lnTo>
                  <a:pt x="1876" y="14612"/>
                </a:lnTo>
                <a:lnTo>
                  <a:pt x="0" y="23957"/>
                </a:lnTo>
                <a:lnTo>
                  <a:pt x="1891" y="33297"/>
                </a:lnTo>
                <a:lnTo>
                  <a:pt x="7041" y="40911"/>
                </a:lnTo>
                <a:lnTo>
                  <a:pt x="14665" y="46037"/>
                </a:lnTo>
                <a:lnTo>
                  <a:pt x="23978" y="47914"/>
                </a:lnTo>
                <a:lnTo>
                  <a:pt x="33335" y="46037"/>
                </a:lnTo>
                <a:lnTo>
                  <a:pt x="40954" y="40911"/>
                </a:lnTo>
                <a:lnTo>
                  <a:pt x="46080" y="33297"/>
                </a:lnTo>
                <a:lnTo>
                  <a:pt x="47956" y="23957"/>
                </a:lnTo>
                <a:lnTo>
                  <a:pt x="46065" y="14612"/>
                </a:lnTo>
                <a:lnTo>
                  <a:pt x="40914" y="6999"/>
                </a:lnTo>
                <a:lnTo>
                  <a:pt x="33290" y="1876"/>
                </a:lnTo>
                <a:lnTo>
                  <a:pt x="23978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5" name="Google Shape;335;p48"/>
          <p:cNvSpPr/>
          <p:nvPr/>
        </p:nvSpPr>
        <p:spPr>
          <a:xfrm>
            <a:off x="8324898" y="378651"/>
            <a:ext cx="81900" cy="78900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6" name="Google Shape;336;p48"/>
          <p:cNvSpPr/>
          <p:nvPr/>
        </p:nvSpPr>
        <p:spPr>
          <a:xfrm>
            <a:off x="8190357" y="378651"/>
            <a:ext cx="121349" cy="76676"/>
          </a:xfrm>
          <a:custGeom>
            <a:avLst/>
            <a:gdLst/>
            <a:ahLst/>
            <a:cxnLst/>
            <a:rect l="l" t="t" r="r" b="b"/>
            <a:pathLst>
              <a:path w="266700" h="175259" extrusionOk="0">
                <a:moveTo>
                  <a:pt x="34972" y="4345"/>
                </a:moveTo>
                <a:lnTo>
                  <a:pt x="0" y="4345"/>
                </a:lnTo>
                <a:lnTo>
                  <a:pt x="0" y="175230"/>
                </a:lnTo>
                <a:lnTo>
                  <a:pt x="34972" y="175230"/>
                </a:lnTo>
                <a:lnTo>
                  <a:pt x="34972" y="75285"/>
                </a:lnTo>
                <a:lnTo>
                  <a:pt x="38166" y="59560"/>
                </a:lnTo>
                <a:lnTo>
                  <a:pt x="46857" y="46719"/>
                </a:lnTo>
                <a:lnTo>
                  <a:pt x="59710" y="38063"/>
                </a:lnTo>
                <a:lnTo>
                  <a:pt x="75390" y="34888"/>
                </a:lnTo>
                <a:lnTo>
                  <a:pt x="255423" y="34888"/>
                </a:lnTo>
                <a:lnTo>
                  <a:pt x="250612" y="27245"/>
                </a:lnTo>
                <a:lnTo>
                  <a:pt x="133304" y="27245"/>
                </a:lnTo>
                <a:lnTo>
                  <a:pt x="123105" y="16324"/>
                </a:lnTo>
                <a:lnTo>
                  <a:pt x="34972" y="16324"/>
                </a:lnTo>
                <a:lnTo>
                  <a:pt x="34972" y="4345"/>
                </a:lnTo>
                <a:close/>
              </a:path>
              <a:path w="266700" h="175259" extrusionOk="0">
                <a:moveTo>
                  <a:pt x="191198" y="34888"/>
                </a:moveTo>
                <a:lnTo>
                  <a:pt x="75390" y="34888"/>
                </a:lnTo>
                <a:lnTo>
                  <a:pt x="91072" y="38079"/>
                </a:lnTo>
                <a:lnTo>
                  <a:pt x="103928" y="46762"/>
                </a:lnTo>
                <a:lnTo>
                  <a:pt x="112623" y="59608"/>
                </a:lnTo>
                <a:lnTo>
                  <a:pt x="115818" y="75285"/>
                </a:lnTo>
                <a:lnTo>
                  <a:pt x="115818" y="175230"/>
                </a:lnTo>
                <a:lnTo>
                  <a:pt x="150686" y="175230"/>
                </a:lnTo>
                <a:lnTo>
                  <a:pt x="150686" y="75285"/>
                </a:lnTo>
                <a:lnTo>
                  <a:pt x="153880" y="59560"/>
                </a:lnTo>
                <a:lnTo>
                  <a:pt x="162578" y="46719"/>
                </a:lnTo>
                <a:lnTo>
                  <a:pt x="175459" y="38063"/>
                </a:lnTo>
                <a:lnTo>
                  <a:pt x="191198" y="34888"/>
                </a:lnTo>
                <a:close/>
              </a:path>
              <a:path w="266700" h="175259" extrusionOk="0">
                <a:moveTo>
                  <a:pt x="255423" y="34888"/>
                </a:moveTo>
                <a:lnTo>
                  <a:pt x="191198" y="34888"/>
                </a:lnTo>
                <a:lnTo>
                  <a:pt x="206878" y="38079"/>
                </a:lnTo>
                <a:lnTo>
                  <a:pt x="219731" y="46762"/>
                </a:lnTo>
                <a:lnTo>
                  <a:pt x="228422" y="59608"/>
                </a:lnTo>
                <a:lnTo>
                  <a:pt x="231615" y="75285"/>
                </a:lnTo>
                <a:lnTo>
                  <a:pt x="231615" y="175230"/>
                </a:lnTo>
                <a:lnTo>
                  <a:pt x="266484" y="175230"/>
                </a:lnTo>
                <a:lnTo>
                  <a:pt x="266484" y="75285"/>
                </a:lnTo>
                <a:lnTo>
                  <a:pt x="261280" y="44196"/>
                </a:lnTo>
                <a:lnTo>
                  <a:pt x="255423" y="34888"/>
                </a:lnTo>
                <a:close/>
              </a:path>
              <a:path w="266700" h="175259" extrusionOk="0">
                <a:moveTo>
                  <a:pt x="193292" y="0"/>
                </a:moveTo>
                <a:lnTo>
                  <a:pt x="176031" y="1911"/>
                </a:lnTo>
                <a:lnTo>
                  <a:pt x="159768" y="7367"/>
                </a:lnTo>
                <a:lnTo>
                  <a:pt x="145270" y="15951"/>
                </a:lnTo>
                <a:lnTo>
                  <a:pt x="133304" y="27245"/>
                </a:lnTo>
                <a:lnTo>
                  <a:pt x="250612" y="27245"/>
                </a:lnTo>
                <a:lnTo>
                  <a:pt x="246344" y="20464"/>
                </a:lnTo>
                <a:lnTo>
                  <a:pt x="223180" y="5321"/>
                </a:lnTo>
                <a:lnTo>
                  <a:pt x="193292" y="0"/>
                </a:lnTo>
                <a:close/>
              </a:path>
              <a:path w="266700" h="175259" extrusionOk="0">
                <a:moveTo>
                  <a:pt x="77390" y="0"/>
                </a:moveTo>
                <a:lnTo>
                  <a:pt x="63322" y="1527"/>
                </a:lnTo>
                <a:lnTo>
                  <a:pt x="51504" y="5433"/>
                </a:lnTo>
                <a:lnTo>
                  <a:pt x="42026" y="10703"/>
                </a:lnTo>
                <a:lnTo>
                  <a:pt x="34972" y="16324"/>
                </a:lnTo>
                <a:lnTo>
                  <a:pt x="123105" y="16324"/>
                </a:lnTo>
                <a:lnTo>
                  <a:pt x="122711" y="15902"/>
                </a:lnTo>
                <a:lnTo>
                  <a:pt x="109898" y="7324"/>
                </a:lnTo>
                <a:lnTo>
                  <a:pt x="94810" y="1895"/>
                </a:lnTo>
                <a:lnTo>
                  <a:pt x="7739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7" name="Google Shape;337;p48"/>
          <p:cNvSpPr/>
          <p:nvPr/>
        </p:nvSpPr>
        <p:spPr>
          <a:xfrm>
            <a:off x="7972473" y="334559"/>
            <a:ext cx="170754" cy="164187"/>
          </a:xfrm>
          <a:custGeom>
            <a:avLst/>
            <a:gdLst/>
            <a:ahLst/>
            <a:cxnLst/>
            <a:rect l="l" t="t" r="r" b="b"/>
            <a:pathLst>
              <a:path w="375284" h="375284" extrusionOk="0">
                <a:moveTo>
                  <a:pt x="187533" y="0"/>
                </a:moveTo>
                <a:lnTo>
                  <a:pt x="137757" y="6707"/>
                </a:lnTo>
                <a:lnTo>
                  <a:pt x="92981" y="25629"/>
                </a:lnTo>
                <a:lnTo>
                  <a:pt x="55011" y="54964"/>
                </a:lnTo>
                <a:lnTo>
                  <a:pt x="25653" y="92911"/>
                </a:lnTo>
                <a:lnTo>
                  <a:pt x="6714" y="137670"/>
                </a:lnTo>
                <a:lnTo>
                  <a:pt x="0" y="187439"/>
                </a:lnTo>
                <a:lnTo>
                  <a:pt x="6724" y="237224"/>
                </a:lnTo>
                <a:lnTo>
                  <a:pt x="25653" y="281939"/>
                </a:lnTo>
                <a:lnTo>
                  <a:pt x="55011" y="319861"/>
                </a:lnTo>
                <a:lnTo>
                  <a:pt x="92981" y="349171"/>
                </a:lnTo>
                <a:lnTo>
                  <a:pt x="137757" y="368074"/>
                </a:lnTo>
                <a:lnTo>
                  <a:pt x="187533" y="374773"/>
                </a:lnTo>
                <a:lnTo>
                  <a:pt x="215646" y="372676"/>
                </a:lnTo>
                <a:lnTo>
                  <a:pt x="242885" y="366457"/>
                </a:lnTo>
                <a:lnTo>
                  <a:pt x="268887" y="356229"/>
                </a:lnTo>
                <a:lnTo>
                  <a:pt x="293289" y="342104"/>
                </a:lnTo>
                <a:lnTo>
                  <a:pt x="293813" y="341769"/>
                </a:lnTo>
                <a:lnTo>
                  <a:pt x="289071" y="336251"/>
                </a:lnTo>
                <a:lnTo>
                  <a:pt x="187533" y="336251"/>
                </a:lnTo>
                <a:lnTo>
                  <a:pt x="140514" y="328643"/>
                </a:lnTo>
                <a:lnTo>
                  <a:pt x="99621" y="307471"/>
                </a:lnTo>
                <a:lnTo>
                  <a:pt x="67338" y="275210"/>
                </a:lnTo>
                <a:lnTo>
                  <a:pt x="46148" y="234335"/>
                </a:lnTo>
                <a:lnTo>
                  <a:pt x="38532" y="187324"/>
                </a:lnTo>
                <a:lnTo>
                  <a:pt x="46148" y="140313"/>
                </a:lnTo>
                <a:lnTo>
                  <a:pt x="67338" y="99441"/>
                </a:lnTo>
                <a:lnTo>
                  <a:pt x="99621" y="67183"/>
                </a:lnTo>
                <a:lnTo>
                  <a:pt x="140514" y="46013"/>
                </a:lnTo>
                <a:lnTo>
                  <a:pt x="187533" y="38407"/>
                </a:lnTo>
                <a:lnTo>
                  <a:pt x="298709" y="38407"/>
                </a:lnTo>
                <a:lnTo>
                  <a:pt x="282155" y="25624"/>
                </a:lnTo>
                <a:lnTo>
                  <a:pt x="237353" y="6706"/>
                </a:lnTo>
                <a:lnTo>
                  <a:pt x="187533" y="0"/>
                </a:lnTo>
                <a:close/>
              </a:path>
              <a:path w="375284" h="375284" extrusionOk="0">
                <a:moveTo>
                  <a:pt x="268578" y="312398"/>
                </a:moveTo>
                <a:lnTo>
                  <a:pt x="268054" y="312629"/>
                </a:lnTo>
                <a:lnTo>
                  <a:pt x="249352" y="322813"/>
                </a:lnTo>
                <a:lnTo>
                  <a:pt x="229525" y="330212"/>
                </a:lnTo>
                <a:lnTo>
                  <a:pt x="208833" y="334725"/>
                </a:lnTo>
                <a:lnTo>
                  <a:pt x="187533" y="336251"/>
                </a:lnTo>
                <a:lnTo>
                  <a:pt x="289071" y="336251"/>
                </a:lnTo>
                <a:lnTo>
                  <a:pt x="268578" y="312398"/>
                </a:lnTo>
                <a:close/>
              </a:path>
              <a:path w="375284" h="375284" extrusionOk="0">
                <a:moveTo>
                  <a:pt x="359257" y="254149"/>
                </a:moveTo>
                <a:lnTo>
                  <a:pt x="254651" y="254149"/>
                </a:lnTo>
                <a:lnTo>
                  <a:pt x="263675" y="265139"/>
                </a:lnTo>
                <a:lnTo>
                  <a:pt x="274770" y="273627"/>
                </a:lnTo>
                <a:lnTo>
                  <a:pt x="287536" y="279363"/>
                </a:lnTo>
                <a:lnTo>
                  <a:pt x="301571" y="282096"/>
                </a:lnTo>
                <a:lnTo>
                  <a:pt x="305016" y="282336"/>
                </a:lnTo>
                <a:lnTo>
                  <a:pt x="306692" y="282336"/>
                </a:lnTo>
                <a:lnTo>
                  <a:pt x="344701" y="269531"/>
                </a:lnTo>
                <a:lnTo>
                  <a:pt x="359257" y="254149"/>
                </a:lnTo>
                <a:close/>
              </a:path>
              <a:path w="375284" h="375284" extrusionOk="0">
                <a:moveTo>
                  <a:pt x="187428" y="92541"/>
                </a:moveTo>
                <a:lnTo>
                  <a:pt x="150563" y="100002"/>
                </a:lnTo>
                <a:lnTo>
                  <a:pt x="120402" y="120335"/>
                </a:lnTo>
                <a:lnTo>
                  <a:pt x="100037" y="150467"/>
                </a:lnTo>
                <a:lnTo>
                  <a:pt x="92562" y="187324"/>
                </a:lnTo>
                <a:lnTo>
                  <a:pt x="100037" y="224179"/>
                </a:lnTo>
                <a:lnTo>
                  <a:pt x="120402" y="254307"/>
                </a:lnTo>
                <a:lnTo>
                  <a:pt x="150563" y="274637"/>
                </a:lnTo>
                <a:lnTo>
                  <a:pt x="187428" y="282096"/>
                </a:lnTo>
                <a:lnTo>
                  <a:pt x="206148" y="280256"/>
                </a:lnTo>
                <a:lnTo>
                  <a:pt x="223867" y="274860"/>
                </a:lnTo>
                <a:lnTo>
                  <a:pt x="240172" y="266096"/>
                </a:lnTo>
                <a:lnTo>
                  <a:pt x="254651" y="254149"/>
                </a:lnTo>
                <a:lnTo>
                  <a:pt x="359257" y="254149"/>
                </a:lnTo>
                <a:lnTo>
                  <a:pt x="359364" y="254015"/>
                </a:lnTo>
                <a:lnTo>
                  <a:pt x="364849" y="244449"/>
                </a:lnTo>
                <a:lnTo>
                  <a:pt x="365097" y="243814"/>
                </a:lnTo>
                <a:lnTo>
                  <a:pt x="304598" y="243814"/>
                </a:lnTo>
                <a:lnTo>
                  <a:pt x="304125" y="243699"/>
                </a:lnTo>
                <a:lnTo>
                  <a:pt x="187533" y="243699"/>
                </a:lnTo>
                <a:lnTo>
                  <a:pt x="165611" y="239266"/>
                </a:lnTo>
                <a:lnTo>
                  <a:pt x="147704" y="227181"/>
                </a:lnTo>
                <a:lnTo>
                  <a:pt x="135629" y="209261"/>
                </a:lnTo>
                <a:lnTo>
                  <a:pt x="131200" y="187324"/>
                </a:lnTo>
                <a:lnTo>
                  <a:pt x="135629" y="165382"/>
                </a:lnTo>
                <a:lnTo>
                  <a:pt x="147704" y="147462"/>
                </a:lnTo>
                <a:lnTo>
                  <a:pt x="165611" y="135379"/>
                </a:lnTo>
                <a:lnTo>
                  <a:pt x="187533" y="130948"/>
                </a:lnTo>
                <a:lnTo>
                  <a:pt x="261659" y="130948"/>
                </a:lnTo>
                <a:lnTo>
                  <a:pt x="254494" y="120335"/>
                </a:lnTo>
                <a:lnTo>
                  <a:pt x="224338" y="100002"/>
                </a:lnTo>
                <a:lnTo>
                  <a:pt x="187428" y="92541"/>
                </a:lnTo>
                <a:close/>
              </a:path>
              <a:path w="375284" h="375284" extrusionOk="0">
                <a:moveTo>
                  <a:pt x="298709" y="38407"/>
                </a:moveTo>
                <a:lnTo>
                  <a:pt x="187533" y="38407"/>
                </a:lnTo>
                <a:lnTo>
                  <a:pt x="234603" y="46013"/>
                </a:lnTo>
                <a:lnTo>
                  <a:pt x="275527" y="67183"/>
                </a:lnTo>
                <a:lnTo>
                  <a:pt x="307826" y="99441"/>
                </a:lnTo>
                <a:lnTo>
                  <a:pt x="329022" y="140313"/>
                </a:lnTo>
                <a:lnTo>
                  <a:pt x="336638" y="187324"/>
                </a:lnTo>
                <a:lnTo>
                  <a:pt x="336421" y="195340"/>
                </a:lnTo>
                <a:lnTo>
                  <a:pt x="320919" y="239174"/>
                </a:lnTo>
                <a:lnTo>
                  <a:pt x="304598" y="243814"/>
                </a:lnTo>
                <a:lnTo>
                  <a:pt x="365097" y="243814"/>
                </a:lnTo>
                <a:lnTo>
                  <a:pt x="368994" y="233835"/>
                </a:lnTo>
                <a:lnTo>
                  <a:pt x="371088" y="225961"/>
                </a:lnTo>
                <a:lnTo>
                  <a:pt x="371088" y="225731"/>
                </a:lnTo>
                <a:lnTo>
                  <a:pt x="372858" y="216789"/>
                </a:lnTo>
                <a:lnTo>
                  <a:pt x="374098" y="207583"/>
                </a:lnTo>
                <a:lnTo>
                  <a:pt x="374828" y="197850"/>
                </a:lnTo>
                <a:lnTo>
                  <a:pt x="375067" y="187324"/>
                </a:lnTo>
                <a:lnTo>
                  <a:pt x="368396" y="137603"/>
                </a:lnTo>
                <a:lnTo>
                  <a:pt x="349483" y="92877"/>
                </a:lnTo>
                <a:lnTo>
                  <a:pt x="320134" y="54949"/>
                </a:lnTo>
                <a:lnTo>
                  <a:pt x="298709" y="38407"/>
                </a:lnTo>
                <a:close/>
              </a:path>
              <a:path w="375284" h="375284" extrusionOk="0">
                <a:moveTo>
                  <a:pt x="261659" y="130948"/>
                </a:moveTo>
                <a:lnTo>
                  <a:pt x="187533" y="130948"/>
                </a:lnTo>
                <a:lnTo>
                  <a:pt x="209517" y="135397"/>
                </a:lnTo>
                <a:lnTo>
                  <a:pt x="227459" y="147509"/>
                </a:lnTo>
                <a:lnTo>
                  <a:pt x="239549" y="165435"/>
                </a:lnTo>
                <a:lnTo>
                  <a:pt x="243982" y="187324"/>
                </a:lnTo>
                <a:lnTo>
                  <a:pt x="239549" y="209261"/>
                </a:lnTo>
                <a:lnTo>
                  <a:pt x="227459" y="227181"/>
                </a:lnTo>
                <a:lnTo>
                  <a:pt x="209517" y="239266"/>
                </a:lnTo>
                <a:lnTo>
                  <a:pt x="187533" y="243699"/>
                </a:lnTo>
                <a:lnTo>
                  <a:pt x="304125" y="243699"/>
                </a:lnTo>
                <a:lnTo>
                  <a:pt x="296844" y="241924"/>
                </a:lnTo>
                <a:lnTo>
                  <a:pt x="289664" y="237200"/>
                </a:lnTo>
                <a:lnTo>
                  <a:pt x="284400" y="229329"/>
                </a:lnTo>
                <a:lnTo>
                  <a:pt x="282295" y="217857"/>
                </a:lnTo>
                <a:lnTo>
                  <a:pt x="282295" y="187324"/>
                </a:lnTo>
                <a:lnTo>
                  <a:pt x="274834" y="150467"/>
                </a:lnTo>
                <a:lnTo>
                  <a:pt x="261659" y="130948"/>
                </a:lnTo>
                <a:close/>
              </a:path>
            </a:pathLst>
          </a:custGeom>
          <a:solidFill>
            <a:srgbClr val="FB2C3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8" name="Google Shape;338;p48"/>
          <p:cNvSpPr/>
          <p:nvPr/>
        </p:nvSpPr>
        <p:spPr>
          <a:xfrm>
            <a:off x="476250" y="335215"/>
            <a:ext cx="162086" cy="155852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9" name="Google Shape;339;p48"/>
          <p:cNvSpPr/>
          <p:nvPr/>
        </p:nvSpPr>
        <p:spPr>
          <a:xfrm>
            <a:off x="614362" y="380811"/>
            <a:ext cx="124238" cy="119459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0" name="Google Shape;340;p48"/>
          <p:cNvSpPr/>
          <p:nvPr/>
        </p:nvSpPr>
        <p:spPr>
          <a:xfrm>
            <a:off x="571500" y="338137"/>
            <a:ext cx="121060" cy="116403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1" name="Google Shape;341;p48"/>
          <p:cNvSpPr/>
          <p:nvPr/>
        </p:nvSpPr>
        <p:spPr>
          <a:xfrm>
            <a:off x="571500" y="326031"/>
            <a:ext cx="181156" cy="174188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2" name="Google Shape;342;p48"/>
          <p:cNvSpPr/>
          <p:nvPr/>
        </p:nvSpPr>
        <p:spPr>
          <a:xfrm>
            <a:off x="863226" y="360793"/>
            <a:ext cx="2423100" cy="144300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3" name="Google Shape;343;p48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344" name="Google Shape;344;p48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345" name="Google Shape;345;p48"/>
          <p:cNvSpPr txBox="1">
            <a:spLocks noGrp="1"/>
          </p:cNvSpPr>
          <p:nvPr>
            <p:ph type="sldNum" idx="12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50"/>
          <p:cNvSpPr txBox="1">
            <a:spLocks noGrp="1"/>
          </p:cNvSpPr>
          <p:nvPr>
            <p:ph type="title"/>
          </p:nvPr>
        </p:nvSpPr>
        <p:spPr>
          <a:xfrm>
            <a:off x="577576" y="981527"/>
            <a:ext cx="7989000" cy="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3000" b="1" i="0">
                <a:solidFill>
                  <a:srgbClr val="1D1D1B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354" name="Google Shape;354;p50"/>
          <p:cNvSpPr txBox="1">
            <a:spLocks noGrp="1"/>
          </p:cNvSpPr>
          <p:nvPr>
            <p:ph type="body" idx="1"/>
          </p:nvPr>
        </p:nvSpPr>
        <p:spPr>
          <a:xfrm>
            <a:off x="540515" y="1675742"/>
            <a:ext cx="8063100" cy="25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1500" b="0" i="0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355" name="Google Shape;355;p50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356" name="Google Shape;356;p50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357" name="Google Shape;357;p50"/>
          <p:cNvSpPr txBox="1">
            <a:spLocks noGrp="1"/>
          </p:cNvSpPr>
          <p:nvPr>
            <p:ph type="sldNum" idx="12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51"/>
          <p:cNvSpPr txBox="1">
            <a:spLocks noGrp="1"/>
          </p:cNvSpPr>
          <p:nvPr>
            <p:ph type="ctrTitle"/>
          </p:nvPr>
        </p:nvSpPr>
        <p:spPr>
          <a:xfrm>
            <a:off x="470478" y="981712"/>
            <a:ext cx="8203200" cy="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b="0" i="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360" name="Google Shape;360;p51"/>
          <p:cNvSpPr txBox="1">
            <a:spLocks noGrp="1"/>
          </p:cNvSpPr>
          <p:nvPr>
            <p:ph type="subTitle" idx="1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361" name="Google Shape;361;p51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362" name="Google Shape;362;p51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363" name="Google Shape;363;p51"/>
          <p:cNvSpPr txBox="1">
            <a:spLocks noGrp="1"/>
          </p:cNvSpPr>
          <p:nvPr>
            <p:ph type="sldNum" idx="12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52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366" name="Google Shape;366;p52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367" name="Google Shape;367;p52"/>
          <p:cNvSpPr txBox="1">
            <a:spLocks noGrp="1"/>
          </p:cNvSpPr>
          <p:nvPr>
            <p:ph type="sldNum" idx="12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53"/>
          <p:cNvSpPr txBox="1">
            <a:spLocks noGrp="1"/>
          </p:cNvSpPr>
          <p:nvPr>
            <p:ph type="title"/>
          </p:nvPr>
        </p:nvSpPr>
        <p:spPr>
          <a:xfrm>
            <a:off x="577576" y="981527"/>
            <a:ext cx="7989000" cy="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3000" b="1" i="0">
                <a:solidFill>
                  <a:srgbClr val="1D1D1B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370" name="Google Shape;370;p53"/>
          <p:cNvSpPr txBox="1">
            <a:spLocks noGrp="1"/>
          </p:cNvSpPr>
          <p:nvPr>
            <p:ph type="body" idx="1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371" name="Google Shape;371;p53"/>
          <p:cNvSpPr txBox="1">
            <a:spLocks noGrp="1"/>
          </p:cNvSpPr>
          <p:nvPr>
            <p:ph type="body" idx="2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372" name="Google Shape;372;p53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373" name="Google Shape;373;p53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374" name="Google Shape;374;p53"/>
          <p:cNvSpPr txBox="1">
            <a:spLocks noGrp="1"/>
          </p:cNvSpPr>
          <p:nvPr>
            <p:ph type="sldNum" idx="12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54"/>
          <p:cNvSpPr txBox="1">
            <a:spLocks noGrp="1"/>
          </p:cNvSpPr>
          <p:nvPr>
            <p:ph type="title"/>
          </p:nvPr>
        </p:nvSpPr>
        <p:spPr>
          <a:xfrm>
            <a:off x="577576" y="981527"/>
            <a:ext cx="7989000" cy="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3000" b="1" i="0">
                <a:solidFill>
                  <a:srgbClr val="1D1D1B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377" name="Google Shape;377;p54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378" name="Google Shape;378;p54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379" name="Google Shape;379;p54"/>
          <p:cNvSpPr txBox="1">
            <a:spLocks noGrp="1"/>
          </p:cNvSpPr>
          <p:nvPr>
            <p:ph type="sldNum" idx="12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56"/>
          <p:cNvSpPr txBox="1">
            <a:spLocks noGrp="1"/>
          </p:cNvSpPr>
          <p:nvPr>
            <p:ph type="title"/>
          </p:nvPr>
        </p:nvSpPr>
        <p:spPr>
          <a:xfrm>
            <a:off x="577576" y="981527"/>
            <a:ext cx="7989000" cy="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3000" b="1" i="0">
                <a:solidFill>
                  <a:srgbClr val="1D1D1B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388" name="Google Shape;388;p56"/>
          <p:cNvSpPr txBox="1">
            <a:spLocks noGrp="1"/>
          </p:cNvSpPr>
          <p:nvPr>
            <p:ph type="body" idx="1"/>
          </p:nvPr>
        </p:nvSpPr>
        <p:spPr>
          <a:xfrm>
            <a:off x="540515" y="1675742"/>
            <a:ext cx="8063100" cy="30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66700" algn="l" rtl="0">
              <a:spcBef>
                <a:spcPts val="0"/>
              </a:spcBef>
              <a:spcAft>
                <a:spcPts val="0"/>
              </a:spcAft>
              <a:buSzPts val="600"/>
              <a:buChar char="●"/>
              <a:defRPr sz="1500" b="0" i="0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lvl="1" indent="-266700" algn="l" rtl="0">
              <a:spcBef>
                <a:spcPts val="0"/>
              </a:spcBef>
              <a:spcAft>
                <a:spcPts val="0"/>
              </a:spcAft>
              <a:buSzPts val="600"/>
              <a:buChar char="○"/>
              <a:defRPr/>
            </a:lvl2pPr>
            <a:lvl3pPr marL="1371600" lvl="2" indent="-266700" algn="l" rtl="0">
              <a:spcBef>
                <a:spcPts val="0"/>
              </a:spcBef>
              <a:spcAft>
                <a:spcPts val="0"/>
              </a:spcAft>
              <a:buSzPts val="600"/>
              <a:buChar char="■"/>
              <a:defRPr/>
            </a:lvl3pPr>
            <a:lvl4pPr marL="1828800" lvl="3" indent="-266700" algn="l" rtl="0">
              <a:spcBef>
                <a:spcPts val="0"/>
              </a:spcBef>
              <a:spcAft>
                <a:spcPts val="0"/>
              </a:spcAft>
              <a:buSzPts val="600"/>
              <a:buChar char="●"/>
              <a:defRPr/>
            </a:lvl4pPr>
            <a:lvl5pPr marL="2286000" lvl="4" indent="-266700" algn="l" rtl="0">
              <a:spcBef>
                <a:spcPts val="0"/>
              </a:spcBef>
              <a:spcAft>
                <a:spcPts val="0"/>
              </a:spcAft>
              <a:buSzPts val="600"/>
              <a:buChar char="○"/>
              <a:defRPr/>
            </a:lvl5pPr>
            <a:lvl6pPr marL="2743200" lvl="5" indent="-266700" algn="l" rtl="0">
              <a:spcBef>
                <a:spcPts val="0"/>
              </a:spcBef>
              <a:spcAft>
                <a:spcPts val="0"/>
              </a:spcAft>
              <a:buSzPts val="600"/>
              <a:buChar char="■"/>
              <a:defRPr/>
            </a:lvl6pPr>
            <a:lvl7pPr marL="3200400" lvl="6" indent="-266700" algn="l" rtl="0">
              <a:spcBef>
                <a:spcPts val="0"/>
              </a:spcBef>
              <a:spcAft>
                <a:spcPts val="0"/>
              </a:spcAft>
              <a:buSzPts val="600"/>
              <a:buChar char="●"/>
              <a:defRPr/>
            </a:lvl7pPr>
            <a:lvl8pPr marL="3657600" lvl="7" indent="-266700" algn="l" rtl="0">
              <a:spcBef>
                <a:spcPts val="0"/>
              </a:spcBef>
              <a:spcAft>
                <a:spcPts val="0"/>
              </a:spcAft>
              <a:buSzPts val="600"/>
              <a:buChar char="○"/>
              <a:defRPr/>
            </a:lvl8pPr>
            <a:lvl9pPr marL="4114800" lvl="8" indent="-266700" algn="l" rtl="0">
              <a:spcBef>
                <a:spcPts val="0"/>
              </a:spcBef>
              <a:spcAft>
                <a:spcPts val="0"/>
              </a:spcAft>
              <a:buSzPts val="600"/>
              <a:buChar char="■"/>
              <a:defRPr/>
            </a:lvl9pPr>
          </a:lstStyle>
          <a:p>
            <a:endParaRPr/>
          </a:p>
        </p:txBody>
      </p:sp>
      <p:sp>
        <p:nvSpPr>
          <p:cNvPr id="389" name="Google Shape;389;p56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390" name="Google Shape;390;p56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391" name="Google Shape;391;p56"/>
          <p:cNvSpPr txBox="1">
            <a:spLocks noGrp="1"/>
          </p:cNvSpPr>
          <p:nvPr>
            <p:ph type="sldNum" idx="12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57"/>
          <p:cNvSpPr txBox="1">
            <a:spLocks noGrp="1"/>
          </p:cNvSpPr>
          <p:nvPr>
            <p:ph type="ctrTitle"/>
          </p:nvPr>
        </p:nvSpPr>
        <p:spPr>
          <a:xfrm>
            <a:off x="470478" y="981712"/>
            <a:ext cx="8203200" cy="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b="0" i="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394" name="Google Shape;394;p57"/>
          <p:cNvSpPr txBox="1">
            <a:spLocks noGrp="1"/>
          </p:cNvSpPr>
          <p:nvPr>
            <p:ph type="subTitle" idx="1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395" name="Google Shape;395;p57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396" name="Google Shape;396;p57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397" name="Google Shape;397;p57"/>
          <p:cNvSpPr txBox="1">
            <a:spLocks noGrp="1"/>
          </p:cNvSpPr>
          <p:nvPr>
            <p:ph type="sldNum" idx="12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58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400" name="Google Shape;400;p58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401" name="Google Shape;401;p58"/>
          <p:cNvSpPr txBox="1">
            <a:spLocks noGrp="1"/>
          </p:cNvSpPr>
          <p:nvPr>
            <p:ph type="sldNum" idx="12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59"/>
          <p:cNvSpPr txBox="1">
            <a:spLocks noGrp="1"/>
          </p:cNvSpPr>
          <p:nvPr>
            <p:ph type="title"/>
          </p:nvPr>
        </p:nvSpPr>
        <p:spPr>
          <a:xfrm>
            <a:off x="577576" y="981527"/>
            <a:ext cx="7989000" cy="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3000" b="1" i="0">
                <a:solidFill>
                  <a:srgbClr val="1D1D1B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404" name="Google Shape;404;p59"/>
          <p:cNvSpPr txBox="1">
            <a:spLocks noGrp="1"/>
          </p:cNvSpPr>
          <p:nvPr>
            <p:ph type="body" idx="1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405" name="Google Shape;405;p59"/>
          <p:cNvSpPr txBox="1">
            <a:spLocks noGrp="1"/>
          </p:cNvSpPr>
          <p:nvPr>
            <p:ph type="body" idx="2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406" name="Google Shape;406;p59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407" name="Google Shape;407;p59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408" name="Google Shape;408;p59"/>
          <p:cNvSpPr txBox="1">
            <a:spLocks noGrp="1"/>
          </p:cNvSpPr>
          <p:nvPr>
            <p:ph type="sldNum" idx="12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60"/>
          <p:cNvSpPr txBox="1">
            <a:spLocks noGrp="1"/>
          </p:cNvSpPr>
          <p:nvPr>
            <p:ph type="title"/>
          </p:nvPr>
        </p:nvSpPr>
        <p:spPr>
          <a:xfrm>
            <a:off x="577576" y="981527"/>
            <a:ext cx="7989000" cy="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3000" b="1" i="0">
                <a:solidFill>
                  <a:srgbClr val="1D1D1B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411" name="Google Shape;411;p60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412" name="Google Shape;412;p60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413" name="Google Shape;413;p60"/>
          <p:cNvSpPr txBox="1">
            <a:spLocks noGrp="1"/>
          </p:cNvSpPr>
          <p:nvPr>
            <p:ph type="sldNum" idx="12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 type="blank">
  <p:cSld name="BLANK"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6" name="Google Shape;416;p6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70656" y="4620947"/>
            <a:ext cx="670612" cy="965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_Заголовок и текст">
  <p:cSld name="18_Только заголовок"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3"/>
          <p:cNvSpPr txBox="1">
            <a:spLocks noGrp="1"/>
          </p:cNvSpPr>
          <p:nvPr>
            <p:ph type="body" idx="1"/>
          </p:nvPr>
        </p:nvSpPr>
        <p:spPr>
          <a:xfrm>
            <a:off x="581472" y="1981200"/>
            <a:ext cx="7987500" cy="27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600" tIns="34300" rIns="68600" bIns="343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marR="0" lvl="3" indent="-3111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3111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3111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-3111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657600" marR="0" lvl="7" indent="-3111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4114800" marR="0" lvl="8" indent="-3111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419" name="Google Shape;419;p63"/>
          <p:cNvSpPr txBox="1">
            <a:spLocks noGrp="1"/>
          </p:cNvSpPr>
          <p:nvPr>
            <p:ph type="body" idx="2"/>
          </p:nvPr>
        </p:nvSpPr>
        <p:spPr>
          <a:xfrm>
            <a:off x="518134" y="1122195"/>
            <a:ext cx="8107800" cy="57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600" tIns="34300" rIns="68600" bIns="34300" anchor="t" anchorCtr="0">
            <a:no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None/>
              <a:defRPr sz="17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None/>
              <a:defRPr sz="10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Roboto"/>
              <a:buNone/>
              <a:defRPr sz="9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oboto"/>
              <a:buNone/>
              <a:defRPr sz="8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oboto"/>
              <a:buNone/>
              <a:defRPr sz="8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oboto"/>
              <a:buNone/>
              <a:defRPr sz="8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oboto"/>
              <a:buNone/>
              <a:defRPr sz="8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oboto"/>
              <a:buNone/>
              <a:defRPr sz="8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oboto"/>
              <a:buNone/>
              <a:defRPr sz="8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420" name="Google Shape;420;p63"/>
          <p:cNvSpPr txBox="1">
            <a:spLocks noGrp="1"/>
          </p:cNvSpPr>
          <p:nvPr>
            <p:ph type="title"/>
          </p:nvPr>
        </p:nvSpPr>
        <p:spPr>
          <a:xfrm>
            <a:off x="467550" y="345053"/>
            <a:ext cx="8107800" cy="5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600" tIns="34300" rIns="68600" bIns="3430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Roboto"/>
              <a:buNone/>
              <a:defRPr sz="3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>
            <a:endParaRPr/>
          </a:p>
        </p:txBody>
      </p:sp>
      <p:pic>
        <p:nvPicPr>
          <p:cNvPr id="421" name="Google Shape;421;p6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70656" y="4620947"/>
            <a:ext cx="670612" cy="965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_Текст + Схема">
  <p:cSld name="10_Только заголовок"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6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DCDDDF"/>
          </a:solidFill>
          <a:ln>
            <a:noFill/>
          </a:ln>
        </p:spPr>
        <p:txBody>
          <a:bodyPr spcFirstLastPara="1" wrap="square" lIns="68600" tIns="34300" rIns="68600" bIns="343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24" name="Google Shape;424;p64"/>
          <p:cNvSpPr txBox="1">
            <a:spLocks noGrp="1"/>
          </p:cNvSpPr>
          <p:nvPr>
            <p:ph type="body" idx="1"/>
          </p:nvPr>
        </p:nvSpPr>
        <p:spPr>
          <a:xfrm>
            <a:off x="509489" y="519113"/>
            <a:ext cx="3510900" cy="40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600" tIns="34300" rIns="68600" bIns="34300" anchor="ctr" anchorCtr="0">
            <a:no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2286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2286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-2286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657600" marR="0" lvl="7" indent="-2286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4114800" marR="0" lvl="8" indent="-2286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pic>
        <p:nvPicPr>
          <p:cNvPr id="425" name="Google Shape;425;p6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70656" y="4620947"/>
            <a:ext cx="670612" cy="965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_Заголовок + Текст/Код на цветном фоне">
  <p:cSld name="16_Только заголовок"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65"/>
          <p:cNvSpPr/>
          <p:nvPr/>
        </p:nvSpPr>
        <p:spPr>
          <a:xfrm>
            <a:off x="0" y="1238250"/>
            <a:ext cx="9144000" cy="3905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68600" tIns="34300" rIns="68600" bIns="343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28" name="Google Shape;428;p65"/>
          <p:cNvSpPr txBox="1">
            <a:spLocks noGrp="1"/>
          </p:cNvSpPr>
          <p:nvPr>
            <p:ph type="title"/>
          </p:nvPr>
        </p:nvSpPr>
        <p:spPr>
          <a:xfrm>
            <a:off x="518135" y="345053"/>
            <a:ext cx="8107800" cy="5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600" tIns="34300" rIns="68600" bIns="3430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Roboto"/>
              <a:buNone/>
              <a:defRPr sz="3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>
            <a:endParaRPr/>
          </a:p>
        </p:txBody>
      </p:sp>
      <p:pic>
        <p:nvPicPr>
          <p:cNvPr id="429" name="Google Shape;429;p6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70656" y="4620947"/>
            <a:ext cx="670612" cy="965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_Текст + фото на фоне">
  <p:cSld name="16_Только заголовок_1"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66"/>
          <p:cNvSpPr/>
          <p:nvPr/>
        </p:nvSpPr>
        <p:spPr>
          <a:xfrm>
            <a:off x="0" y="169"/>
            <a:ext cx="914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68600" tIns="34300" rIns="68600" bIns="343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32" name="Google Shape;432;p66"/>
          <p:cNvSpPr txBox="1">
            <a:spLocks noGrp="1"/>
          </p:cNvSpPr>
          <p:nvPr>
            <p:ph type="title"/>
          </p:nvPr>
        </p:nvSpPr>
        <p:spPr>
          <a:xfrm>
            <a:off x="518138" y="345056"/>
            <a:ext cx="6174600" cy="40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600" tIns="34300" rIns="68600" bIns="343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Roboto"/>
              <a:buNone/>
              <a:defRPr sz="33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>
            <a:endParaRPr/>
          </a:p>
        </p:txBody>
      </p:sp>
      <p:pic>
        <p:nvPicPr>
          <p:cNvPr id="433" name="Google Shape;433;p6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70656" y="4620947"/>
            <a:ext cx="670612" cy="965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Титульный слайд">
  <p:cSld name="16_Только заголовок_1_1"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67"/>
          <p:cNvSpPr/>
          <p:nvPr/>
        </p:nvSpPr>
        <p:spPr>
          <a:xfrm>
            <a:off x="0" y="169"/>
            <a:ext cx="9144000" cy="5143500"/>
          </a:xfrm>
          <a:prstGeom prst="rect">
            <a:avLst/>
          </a:prstGeom>
          <a:solidFill>
            <a:srgbClr val="3E1C7F"/>
          </a:solidFill>
          <a:ln>
            <a:noFill/>
          </a:ln>
        </p:spPr>
        <p:txBody>
          <a:bodyPr spcFirstLastPara="1" wrap="square" lIns="68600" tIns="34300" rIns="68600" bIns="343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36" name="Google Shape;436;p67"/>
          <p:cNvSpPr txBox="1">
            <a:spLocks noGrp="1"/>
          </p:cNvSpPr>
          <p:nvPr>
            <p:ph type="title"/>
          </p:nvPr>
        </p:nvSpPr>
        <p:spPr>
          <a:xfrm>
            <a:off x="518135" y="2778550"/>
            <a:ext cx="7438500" cy="13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600" tIns="34300" rIns="68600" bIns="3430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Roboto Medium"/>
              <a:buNone/>
              <a:defRPr sz="5400" b="0" i="0" u="none" strike="noStrike" cap="none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>
            <a:endParaRPr/>
          </a:p>
        </p:txBody>
      </p:sp>
      <p:sp>
        <p:nvSpPr>
          <p:cNvPr id="437" name="Google Shape;437;p67"/>
          <p:cNvSpPr txBox="1">
            <a:spLocks noGrp="1"/>
          </p:cNvSpPr>
          <p:nvPr>
            <p:ph type="body" idx="1"/>
          </p:nvPr>
        </p:nvSpPr>
        <p:spPr>
          <a:xfrm>
            <a:off x="518135" y="4285871"/>
            <a:ext cx="7438500" cy="3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600" tIns="34300" rIns="68600" bIns="34300" anchor="t" anchorCtr="0">
            <a:noAutofit/>
          </a:bodyPr>
          <a:lstStyle>
            <a:lvl1pPr marL="457200" marR="0" lvl="0" indent="-228600" algn="l" rtl="0">
              <a:lnSpc>
                <a:spcPct val="142727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_Текст + фото на фоне">
  <p:cSld name="16_Только заголовок_1_1_1"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8"/>
          <p:cNvSpPr/>
          <p:nvPr/>
        </p:nvSpPr>
        <p:spPr>
          <a:xfrm>
            <a:off x="0" y="169"/>
            <a:ext cx="9144000" cy="5143500"/>
          </a:xfrm>
          <a:prstGeom prst="rect">
            <a:avLst/>
          </a:prstGeom>
          <a:solidFill>
            <a:srgbClr val="3E1C7F"/>
          </a:solidFill>
          <a:ln>
            <a:noFill/>
          </a:ln>
        </p:spPr>
        <p:txBody>
          <a:bodyPr spcFirstLastPara="1" wrap="square" lIns="68600" tIns="34300" rIns="68600" bIns="343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40" name="Google Shape;440;p68"/>
          <p:cNvSpPr txBox="1">
            <a:spLocks noGrp="1"/>
          </p:cNvSpPr>
          <p:nvPr>
            <p:ph type="title"/>
          </p:nvPr>
        </p:nvSpPr>
        <p:spPr>
          <a:xfrm>
            <a:off x="518138" y="345056"/>
            <a:ext cx="6174600" cy="40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600" tIns="34300" rIns="68600" bIns="343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Roboto"/>
              <a:buNone/>
              <a:defRPr sz="33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>
            <a:endParaRPr/>
          </a:p>
        </p:txBody>
      </p:sp>
      <p:pic>
        <p:nvPicPr>
          <p:cNvPr id="441" name="Google Shape;441;p6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70656" y="4620947"/>
            <a:ext cx="670612" cy="965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_Текст + списки">
  <p:cSld name="19_Только заголовок"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9"/>
          <p:cNvSpPr txBox="1">
            <a:spLocks noGrp="1"/>
          </p:cNvSpPr>
          <p:nvPr>
            <p:ph type="title"/>
          </p:nvPr>
        </p:nvSpPr>
        <p:spPr>
          <a:xfrm>
            <a:off x="518135" y="345053"/>
            <a:ext cx="8107800" cy="5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600" tIns="34300" rIns="68600" bIns="3430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Roboto"/>
              <a:buNone/>
              <a:defRPr sz="3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>
            <a:endParaRPr/>
          </a:p>
        </p:txBody>
      </p:sp>
      <p:sp>
        <p:nvSpPr>
          <p:cNvPr id="444" name="Google Shape;444;p69"/>
          <p:cNvSpPr txBox="1">
            <a:spLocks noGrp="1"/>
          </p:cNvSpPr>
          <p:nvPr>
            <p:ph type="body" idx="1"/>
          </p:nvPr>
        </p:nvSpPr>
        <p:spPr>
          <a:xfrm>
            <a:off x="518134" y="1410097"/>
            <a:ext cx="8107800" cy="17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600" tIns="34300" rIns="68600" bIns="34300" anchor="t" anchorCtr="0">
            <a:noAutofit/>
          </a:bodyPr>
          <a:lstStyle>
            <a:lvl1pPr marL="457200" marR="0" lvl="0" indent="-387350" algn="l" rtl="0">
              <a:lnSpc>
                <a:spcPct val="142727"/>
              </a:lnSpc>
              <a:spcBef>
                <a:spcPts val="800"/>
              </a:spcBef>
              <a:spcAft>
                <a:spcPts val="0"/>
              </a:spcAft>
              <a:buClr>
                <a:srgbClr val="6E32E0"/>
              </a:buClr>
              <a:buSzPts val="2500"/>
              <a:buFont typeface="Arial"/>
              <a:buAutoNum type="arabicPeriod"/>
              <a:defRPr sz="17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pic>
        <p:nvPicPr>
          <p:cNvPr id="445" name="Google Shape;445;p6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70656" y="4620947"/>
            <a:ext cx="670612" cy="965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_Заголовок + Текст на цветном фоне">
  <p:cSld name="20_Только заголовок"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70"/>
          <p:cNvSpPr/>
          <p:nvPr/>
        </p:nvSpPr>
        <p:spPr>
          <a:xfrm>
            <a:off x="0" y="1238250"/>
            <a:ext cx="9144000" cy="39054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txBody>
          <a:bodyPr spcFirstLastPara="1" wrap="square" lIns="68600" tIns="34300" rIns="68600" bIns="343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48" name="Google Shape;448;p70"/>
          <p:cNvSpPr txBox="1">
            <a:spLocks noGrp="1"/>
          </p:cNvSpPr>
          <p:nvPr>
            <p:ph type="title"/>
          </p:nvPr>
        </p:nvSpPr>
        <p:spPr>
          <a:xfrm>
            <a:off x="518135" y="345053"/>
            <a:ext cx="8107800" cy="5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600" tIns="34300" rIns="68600" bIns="3430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Roboto"/>
              <a:buNone/>
              <a:defRPr sz="3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>
            <a:endParaRPr/>
          </a:p>
        </p:txBody>
      </p:sp>
      <p:sp>
        <p:nvSpPr>
          <p:cNvPr id="449" name="Google Shape;449;p70"/>
          <p:cNvSpPr txBox="1">
            <a:spLocks noGrp="1"/>
          </p:cNvSpPr>
          <p:nvPr>
            <p:ph type="body" idx="1"/>
          </p:nvPr>
        </p:nvSpPr>
        <p:spPr>
          <a:xfrm>
            <a:off x="518134" y="1685831"/>
            <a:ext cx="8107800" cy="17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600" tIns="34300" rIns="68600" bIns="34300" anchor="t" anchorCtr="0">
            <a:noAutofit/>
          </a:bodyPr>
          <a:lstStyle>
            <a:lvl1pPr marL="457200" marR="0" lvl="0" indent="-387350" algn="l" rtl="0">
              <a:lnSpc>
                <a:spcPct val="142727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AutoNum type="arabicPeriod"/>
              <a:defRPr sz="1700" b="0" i="0" u="none" strike="noStrike" cap="none">
                <a:solidFill>
                  <a:srgbClr val="F5F5F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pic>
        <p:nvPicPr>
          <p:cNvPr id="450" name="Google Shape;450;p7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70656" y="4620947"/>
            <a:ext cx="670612" cy="965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Только заголовок">
  <p:cSld name="17_Только заголовок"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71"/>
          <p:cNvSpPr txBox="1">
            <a:spLocks noGrp="1"/>
          </p:cNvSpPr>
          <p:nvPr>
            <p:ph type="title"/>
          </p:nvPr>
        </p:nvSpPr>
        <p:spPr>
          <a:xfrm>
            <a:off x="518135" y="345053"/>
            <a:ext cx="8107800" cy="5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600" tIns="34300" rIns="68600" bIns="3430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Roboto"/>
              <a:buNone/>
              <a:defRPr sz="3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>
            <a:endParaRPr/>
          </a:p>
        </p:txBody>
      </p:sp>
      <p:pic>
        <p:nvPicPr>
          <p:cNvPr id="453" name="Google Shape;453;p7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70656" y="4620947"/>
            <a:ext cx="670612" cy="965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_Заголовок + 2 Блока текста">
  <p:cSld name="3_Только заголовок"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2"/>
          <p:cNvSpPr txBox="1">
            <a:spLocks noGrp="1"/>
          </p:cNvSpPr>
          <p:nvPr>
            <p:ph type="title"/>
          </p:nvPr>
        </p:nvSpPr>
        <p:spPr>
          <a:xfrm>
            <a:off x="518135" y="519113"/>
            <a:ext cx="3510900" cy="40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600" tIns="34300" rIns="68600" bIns="343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Roboto"/>
              <a:buNone/>
              <a:defRPr sz="3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>
            <a:endParaRPr/>
          </a:p>
        </p:txBody>
      </p:sp>
      <p:sp>
        <p:nvSpPr>
          <p:cNvPr id="456" name="Google Shape;456;p72"/>
          <p:cNvSpPr/>
          <p:nvPr/>
        </p:nvSpPr>
        <p:spPr>
          <a:xfrm>
            <a:off x="4572000" y="0"/>
            <a:ext cx="4572000" cy="25716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txBody>
          <a:bodyPr spcFirstLastPara="1" wrap="square" lIns="68600" tIns="34300" rIns="68600" bIns="343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57" name="Google Shape;457;p72"/>
          <p:cNvSpPr txBox="1">
            <a:spLocks noGrp="1"/>
          </p:cNvSpPr>
          <p:nvPr>
            <p:ph type="body" idx="1"/>
          </p:nvPr>
        </p:nvSpPr>
        <p:spPr>
          <a:xfrm>
            <a:off x="5091367" y="519113"/>
            <a:ext cx="3510900" cy="15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600" tIns="34300" rIns="68600" bIns="34300" anchor="ctr" anchorCtr="0">
            <a:no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2286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2286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-2286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657600" marR="0" lvl="7" indent="-2286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4114800" marR="0" lvl="8" indent="-2286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458" name="Google Shape;458;p72"/>
          <p:cNvSpPr/>
          <p:nvPr/>
        </p:nvSpPr>
        <p:spPr>
          <a:xfrm>
            <a:off x="4572000" y="2571750"/>
            <a:ext cx="4572000" cy="2577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68600" tIns="34300" rIns="68600" bIns="343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59" name="Google Shape;459;p72"/>
          <p:cNvSpPr txBox="1">
            <a:spLocks noGrp="1"/>
          </p:cNvSpPr>
          <p:nvPr>
            <p:ph type="body" idx="2"/>
          </p:nvPr>
        </p:nvSpPr>
        <p:spPr>
          <a:xfrm>
            <a:off x="5091367" y="3100388"/>
            <a:ext cx="3510900" cy="15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600" tIns="34300" rIns="68600" bIns="34300" anchor="ctr" anchorCtr="0">
            <a:no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2286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2286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-2286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657600" marR="0" lvl="7" indent="-2286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4114800" marR="0" lvl="8" indent="-2286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pic>
        <p:nvPicPr>
          <p:cNvPr id="460" name="Google Shape;460;p7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70656" y="4620947"/>
            <a:ext cx="670612" cy="965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Заголовок + Текст + Картинка">
  <p:cSld name="Только заголовок"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73"/>
          <p:cNvSpPr txBox="1">
            <a:spLocks noGrp="1"/>
          </p:cNvSpPr>
          <p:nvPr>
            <p:ph type="title"/>
          </p:nvPr>
        </p:nvSpPr>
        <p:spPr>
          <a:xfrm>
            <a:off x="518135" y="491102"/>
            <a:ext cx="3510900" cy="12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600" tIns="34300" rIns="68600" bIns="3430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Roboto"/>
              <a:buNone/>
              <a:defRPr sz="3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>
            <a:endParaRPr/>
          </a:p>
        </p:txBody>
      </p:sp>
      <p:sp>
        <p:nvSpPr>
          <p:cNvPr id="463" name="Google Shape;463;p73"/>
          <p:cNvSpPr txBox="1">
            <a:spLocks noGrp="1"/>
          </p:cNvSpPr>
          <p:nvPr>
            <p:ph type="body" idx="1"/>
          </p:nvPr>
        </p:nvSpPr>
        <p:spPr>
          <a:xfrm>
            <a:off x="518134" y="1879996"/>
            <a:ext cx="3510900" cy="256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600" tIns="34300" rIns="68600" bIns="34300" anchor="t" anchorCtr="0">
            <a:no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2286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2286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-2286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657600" marR="0" lvl="7" indent="-2286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4114800" marR="0" lvl="8" indent="-2286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464" name="Google Shape;464;p73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68600" tIns="34300" rIns="68600" bIns="343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65" name="Google Shape;465;p7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70656" y="4620947"/>
            <a:ext cx="670612" cy="965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_Заголовок + текст + таблица/схема">
  <p:cSld name="21_Только заголовок"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74"/>
          <p:cNvSpPr/>
          <p:nvPr/>
        </p:nvSpPr>
        <p:spPr>
          <a:xfrm>
            <a:off x="0" y="0"/>
            <a:ext cx="3174900" cy="51435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txBody>
          <a:bodyPr spcFirstLastPara="1" wrap="square" lIns="68600" tIns="34300" rIns="68600" bIns="343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68" name="Google Shape;468;p74"/>
          <p:cNvSpPr txBox="1">
            <a:spLocks noGrp="1"/>
          </p:cNvSpPr>
          <p:nvPr>
            <p:ph type="body" idx="1"/>
          </p:nvPr>
        </p:nvSpPr>
        <p:spPr>
          <a:xfrm>
            <a:off x="518135" y="1879996"/>
            <a:ext cx="2366700" cy="256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600" tIns="34300" rIns="68600" bIns="34300" anchor="t" anchorCtr="0">
            <a:no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2286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2286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-2286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657600" marR="0" lvl="7" indent="-2286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4114800" marR="0" lvl="8" indent="-2286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469" name="Google Shape;469;p74"/>
          <p:cNvSpPr txBox="1">
            <a:spLocks noGrp="1"/>
          </p:cNvSpPr>
          <p:nvPr>
            <p:ph type="title"/>
          </p:nvPr>
        </p:nvSpPr>
        <p:spPr>
          <a:xfrm>
            <a:off x="518135" y="656137"/>
            <a:ext cx="2629200" cy="10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600" tIns="34300" rIns="68600" bIns="3430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Roboto"/>
              <a:buNone/>
              <a:defRPr sz="33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>
            <a:endParaRPr/>
          </a:p>
        </p:txBody>
      </p:sp>
      <p:pic>
        <p:nvPicPr>
          <p:cNvPr id="470" name="Google Shape;470;p7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70656" y="4620947"/>
            <a:ext cx="670612" cy="965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_2 блока с текстом">
  <p:cSld name="5_Только заголовок"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75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txBody>
          <a:bodyPr spcFirstLastPara="1" wrap="square" lIns="68600" tIns="34300" rIns="68600" bIns="343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73" name="Google Shape;473;p75"/>
          <p:cNvSpPr txBox="1">
            <a:spLocks noGrp="1"/>
          </p:cNvSpPr>
          <p:nvPr>
            <p:ph type="body" idx="1"/>
          </p:nvPr>
        </p:nvSpPr>
        <p:spPr>
          <a:xfrm>
            <a:off x="5091367" y="519113"/>
            <a:ext cx="3510900" cy="40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600" tIns="34300" rIns="68600" bIns="34300" anchor="ctr" anchorCtr="0">
            <a:noAutofit/>
          </a:bodyPr>
          <a:lstStyle>
            <a:lvl1pPr marL="457200" marR="0" lvl="0" indent="-228600" algn="l" rtl="0">
              <a:lnSpc>
                <a:spcPct val="142727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474" name="Google Shape;474;p75"/>
          <p:cNvSpPr txBox="1">
            <a:spLocks noGrp="1"/>
          </p:cNvSpPr>
          <p:nvPr>
            <p:ph type="body" idx="2"/>
          </p:nvPr>
        </p:nvSpPr>
        <p:spPr>
          <a:xfrm>
            <a:off x="509489" y="519113"/>
            <a:ext cx="3510900" cy="40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600" tIns="34300" rIns="68600" bIns="34300" anchor="ctr" anchorCtr="0">
            <a:no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pic>
        <p:nvPicPr>
          <p:cNvPr id="475" name="Google Shape;475;p7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70656" y="4620947"/>
            <a:ext cx="670612" cy="965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Заголовок + Текст + 2 Картинки">
  <p:cSld name="1_Только заголовок"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76"/>
          <p:cNvSpPr txBox="1">
            <a:spLocks noGrp="1"/>
          </p:cNvSpPr>
          <p:nvPr>
            <p:ph type="title"/>
          </p:nvPr>
        </p:nvSpPr>
        <p:spPr>
          <a:xfrm>
            <a:off x="518135" y="491102"/>
            <a:ext cx="3510900" cy="12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600" tIns="34300" rIns="68600" bIns="3430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Roboto"/>
              <a:buNone/>
              <a:defRPr sz="3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>
            <a:endParaRPr/>
          </a:p>
        </p:txBody>
      </p:sp>
      <p:sp>
        <p:nvSpPr>
          <p:cNvPr id="478" name="Google Shape;478;p76"/>
          <p:cNvSpPr txBox="1">
            <a:spLocks noGrp="1"/>
          </p:cNvSpPr>
          <p:nvPr>
            <p:ph type="body" idx="1"/>
          </p:nvPr>
        </p:nvSpPr>
        <p:spPr>
          <a:xfrm>
            <a:off x="518134" y="1879996"/>
            <a:ext cx="3510900" cy="256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600" tIns="34300" rIns="68600" bIns="34300" anchor="t" anchorCtr="0">
            <a:no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2286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2286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-2286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657600" marR="0" lvl="7" indent="-2286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4114800" marR="0" lvl="8" indent="-2286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479" name="Google Shape;479;p76"/>
          <p:cNvSpPr txBox="1"/>
          <p:nvPr/>
        </p:nvSpPr>
        <p:spPr>
          <a:xfrm rot="10800000" flipH="1">
            <a:off x="4570275" y="-8250"/>
            <a:ext cx="4582200" cy="2580000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txBody>
          <a:bodyPr spcFirstLastPara="1" wrap="square" lIns="68600" tIns="68600" rIns="68600" bIns="686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0" name="Google Shape;480;p76"/>
          <p:cNvSpPr txBox="1"/>
          <p:nvPr/>
        </p:nvSpPr>
        <p:spPr>
          <a:xfrm rot="10800000" flipH="1">
            <a:off x="4570275" y="2571638"/>
            <a:ext cx="4582200" cy="25956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68600" tIns="68600" rIns="68600" bIns="686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81" name="Google Shape;481;p7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70656" y="4620947"/>
            <a:ext cx="670612" cy="965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Заголовок + 3 Блока текста">
  <p:cSld name="11_Только заголовок"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77"/>
          <p:cNvSpPr/>
          <p:nvPr/>
        </p:nvSpPr>
        <p:spPr>
          <a:xfrm>
            <a:off x="4572000" y="0"/>
            <a:ext cx="4572000" cy="1713900"/>
          </a:xfrm>
          <a:prstGeom prst="rect">
            <a:avLst/>
          </a:prstGeom>
          <a:solidFill>
            <a:srgbClr val="DCDDDF"/>
          </a:solidFill>
          <a:ln>
            <a:noFill/>
          </a:ln>
        </p:spPr>
        <p:txBody>
          <a:bodyPr spcFirstLastPara="1" wrap="square" lIns="68600" tIns="34300" rIns="68600" bIns="343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84" name="Google Shape;484;p77"/>
          <p:cNvSpPr/>
          <p:nvPr/>
        </p:nvSpPr>
        <p:spPr>
          <a:xfrm>
            <a:off x="4572000" y="1713867"/>
            <a:ext cx="4572000" cy="17139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txBody>
          <a:bodyPr spcFirstLastPara="1" wrap="square" lIns="68600" tIns="34300" rIns="68600" bIns="343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85" name="Google Shape;485;p77"/>
          <p:cNvSpPr/>
          <p:nvPr/>
        </p:nvSpPr>
        <p:spPr>
          <a:xfrm>
            <a:off x="4572000" y="3429633"/>
            <a:ext cx="4572000" cy="1713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68600" tIns="34300" rIns="68600" bIns="343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86" name="Google Shape;486;p77"/>
          <p:cNvSpPr txBox="1">
            <a:spLocks noGrp="1"/>
          </p:cNvSpPr>
          <p:nvPr>
            <p:ph type="title"/>
          </p:nvPr>
        </p:nvSpPr>
        <p:spPr>
          <a:xfrm>
            <a:off x="518135" y="519113"/>
            <a:ext cx="3510900" cy="40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600" tIns="34300" rIns="68600" bIns="343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Roboto"/>
              <a:buNone/>
              <a:defRPr sz="3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>
            <a:endParaRPr/>
          </a:p>
        </p:txBody>
      </p:sp>
      <p:sp>
        <p:nvSpPr>
          <p:cNvPr id="487" name="Google Shape;487;p77"/>
          <p:cNvSpPr txBox="1">
            <a:spLocks noGrp="1"/>
          </p:cNvSpPr>
          <p:nvPr>
            <p:ph type="body" idx="1"/>
          </p:nvPr>
        </p:nvSpPr>
        <p:spPr>
          <a:xfrm>
            <a:off x="5091367" y="519113"/>
            <a:ext cx="3510900" cy="6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600" tIns="34300" rIns="68600" bIns="34300" anchor="ctr" anchorCtr="0">
            <a:no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2286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2286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-2286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657600" marR="0" lvl="7" indent="-2286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4114800" marR="0" lvl="8" indent="-2286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488" name="Google Shape;488;p77"/>
          <p:cNvSpPr txBox="1">
            <a:spLocks noGrp="1"/>
          </p:cNvSpPr>
          <p:nvPr>
            <p:ph type="body" idx="2"/>
          </p:nvPr>
        </p:nvSpPr>
        <p:spPr>
          <a:xfrm>
            <a:off x="5091367" y="2231392"/>
            <a:ext cx="3510900" cy="6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600" tIns="34300" rIns="68600" bIns="34300" anchor="ctr" anchorCtr="0">
            <a:no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2286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2286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-2286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657600" marR="0" lvl="7" indent="-2286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4114800" marR="0" lvl="8" indent="-2286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489" name="Google Shape;489;p77"/>
          <p:cNvSpPr txBox="1">
            <a:spLocks noGrp="1"/>
          </p:cNvSpPr>
          <p:nvPr>
            <p:ph type="body" idx="3"/>
          </p:nvPr>
        </p:nvSpPr>
        <p:spPr>
          <a:xfrm>
            <a:off x="5091367" y="3947158"/>
            <a:ext cx="3510900" cy="6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600" tIns="34300" rIns="68600" bIns="34300" anchor="ctr" anchorCtr="0">
            <a:no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2286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2286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-2286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657600" marR="0" lvl="7" indent="-2286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4114800" marR="0" lvl="8" indent="-2286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pic>
        <p:nvPicPr>
          <p:cNvPr id="490" name="Google Shape;490;p7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70656" y="4620947"/>
            <a:ext cx="670612" cy="965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Содержание: заголовок + список">
  <p:cSld name="4_Только заголовок"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78"/>
          <p:cNvSpPr txBox="1">
            <a:spLocks noGrp="1"/>
          </p:cNvSpPr>
          <p:nvPr>
            <p:ph type="title"/>
          </p:nvPr>
        </p:nvSpPr>
        <p:spPr>
          <a:xfrm>
            <a:off x="518135" y="519113"/>
            <a:ext cx="3510900" cy="40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600" tIns="34300" rIns="68600" bIns="343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Roboto"/>
              <a:buNone/>
              <a:defRPr sz="3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>
            <a:endParaRPr/>
          </a:p>
        </p:txBody>
      </p:sp>
      <p:sp>
        <p:nvSpPr>
          <p:cNvPr id="493" name="Google Shape;493;p78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txBody>
          <a:bodyPr spcFirstLastPara="1" wrap="square" lIns="68600" tIns="34300" rIns="68600" bIns="343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94" name="Google Shape;494;p78"/>
          <p:cNvSpPr txBox="1">
            <a:spLocks noGrp="1"/>
          </p:cNvSpPr>
          <p:nvPr>
            <p:ph type="body" idx="1"/>
          </p:nvPr>
        </p:nvSpPr>
        <p:spPr>
          <a:xfrm>
            <a:off x="5091367" y="519113"/>
            <a:ext cx="3510900" cy="40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600" tIns="34300" rIns="68600" bIns="34300" anchor="ctr" anchorCtr="0">
            <a:noAutofit/>
          </a:bodyPr>
          <a:lstStyle>
            <a:lvl1pPr marL="457200" marR="0" lvl="0" indent="-33655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rial"/>
              <a:buAutoNum type="arabicPeriod"/>
              <a:defRPr sz="17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921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AutoNum type="arabicPeriod"/>
              <a:defRPr sz="1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marR="0" lvl="2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AutoNum type="arabicPeriod"/>
              <a:defRPr sz="9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marR="0" lvl="3" indent="-2794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AutoNum type="arabicPeriod"/>
              <a:defRPr sz="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2794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AutoNum type="arabicPeriod"/>
              <a:defRPr sz="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2794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AutoNum type="arabicPeriod"/>
              <a:defRPr sz="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-2794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AutoNum type="arabicPeriod"/>
              <a:defRPr sz="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657600" marR="0" lvl="7" indent="-2794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AutoNum type="arabicPeriod"/>
              <a:defRPr sz="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4114800" marR="0" lvl="8" indent="-2794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AutoNum type="arabicPeriod"/>
              <a:defRPr sz="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pic>
        <p:nvPicPr>
          <p:cNvPr id="495" name="Google Shape;495;p7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70656" y="4620947"/>
            <a:ext cx="670612" cy="965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Титульный слайд">
  <p:cSld name="5_Титульный слайд">
    <p:bg>
      <p:bgPr>
        <a:solidFill>
          <a:schemeClr val="dk1"/>
        </a:solidFill>
        <a:effectLst/>
      </p:bgPr>
    </p:bg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79"/>
          <p:cNvSpPr txBox="1">
            <a:spLocks noGrp="1"/>
          </p:cNvSpPr>
          <p:nvPr>
            <p:ph type="title"/>
          </p:nvPr>
        </p:nvSpPr>
        <p:spPr>
          <a:xfrm>
            <a:off x="518135" y="2172116"/>
            <a:ext cx="7438500" cy="19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600" tIns="34300" rIns="68600" bIns="3430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Roboto Medium"/>
              <a:buNone/>
              <a:defRPr sz="5400" b="0" i="0" u="none" strike="noStrike" cap="none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>
            <a:endParaRPr/>
          </a:p>
        </p:txBody>
      </p:sp>
      <p:sp>
        <p:nvSpPr>
          <p:cNvPr id="498" name="Google Shape;498;p79"/>
          <p:cNvSpPr txBox="1">
            <a:spLocks noGrp="1"/>
          </p:cNvSpPr>
          <p:nvPr>
            <p:ph type="body" idx="1"/>
          </p:nvPr>
        </p:nvSpPr>
        <p:spPr>
          <a:xfrm>
            <a:off x="518135" y="4285871"/>
            <a:ext cx="7438500" cy="3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600" tIns="34300" rIns="68600" bIns="34300" anchor="t" anchorCtr="0">
            <a:noAutofit/>
          </a:bodyPr>
          <a:lstStyle>
            <a:lvl1pPr marL="457200" marR="0" lvl="0" indent="-228600" algn="l" rtl="0">
              <a:lnSpc>
                <a:spcPct val="112142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_Только заголовок">
  <p:cSld name="15_Только заголовок"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0"/>
          <p:cNvSpPr txBox="1">
            <a:spLocks noGrp="1"/>
          </p:cNvSpPr>
          <p:nvPr>
            <p:ph type="title"/>
          </p:nvPr>
        </p:nvSpPr>
        <p:spPr>
          <a:xfrm>
            <a:off x="518135" y="491102"/>
            <a:ext cx="2345100" cy="12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600" tIns="34300" rIns="68600" bIns="3430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Roboto"/>
              <a:buNone/>
              <a:defRPr sz="3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>
            <a:endParaRPr/>
          </a:p>
        </p:txBody>
      </p:sp>
      <p:sp>
        <p:nvSpPr>
          <p:cNvPr id="501" name="Google Shape;501;p80"/>
          <p:cNvSpPr txBox="1">
            <a:spLocks noGrp="1"/>
          </p:cNvSpPr>
          <p:nvPr>
            <p:ph type="body" idx="1"/>
          </p:nvPr>
        </p:nvSpPr>
        <p:spPr>
          <a:xfrm>
            <a:off x="518135" y="1879996"/>
            <a:ext cx="2345100" cy="256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600" tIns="34300" rIns="68600" bIns="34300" anchor="t" anchorCtr="0">
            <a:no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502" name="Google Shape;502;p80"/>
          <p:cNvSpPr/>
          <p:nvPr/>
        </p:nvSpPr>
        <p:spPr>
          <a:xfrm>
            <a:off x="3174975" y="0"/>
            <a:ext cx="5969100" cy="5143500"/>
          </a:xfrm>
          <a:prstGeom prst="rect">
            <a:avLst/>
          </a:prstGeom>
          <a:solidFill>
            <a:srgbClr val="DCDDDF"/>
          </a:solidFill>
          <a:ln>
            <a:noFill/>
          </a:ln>
        </p:spPr>
        <p:txBody>
          <a:bodyPr spcFirstLastPara="1" wrap="square" lIns="68600" tIns="34300" rIns="68600" bIns="343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03" name="Google Shape;503;p8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70656" y="4620947"/>
            <a:ext cx="670612" cy="965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_Только заголовок">
  <p:cSld name="14_Только заголовок"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81"/>
          <p:cNvSpPr/>
          <p:nvPr/>
        </p:nvSpPr>
        <p:spPr>
          <a:xfrm>
            <a:off x="0" y="0"/>
            <a:ext cx="5969100" cy="5143500"/>
          </a:xfrm>
          <a:prstGeom prst="rect">
            <a:avLst/>
          </a:prstGeom>
          <a:solidFill>
            <a:srgbClr val="DCDDDF"/>
          </a:solidFill>
          <a:ln>
            <a:noFill/>
          </a:ln>
        </p:spPr>
        <p:txBody>
          <a:bodyPr spcFirstLastPara="1" wrap="square" lIns="68600" tIns="34300" rIns="68600" bIns="343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06" name="Google Shape;506;p81"/>
          <p:cNvSpPr txBox="1">
            <a:spLocks noGrp="1"/>
          </p:cNvSpPr>
          <p:nvPr>
            <p:ph type="body" idx="1"/>
          </p:nvPr>
        </p:nvSpPr>
        <p:spPr>
          <a:xfrm>
            <a:off x="6499835" y="1288494"/>
            <a:ext cx="2110800" cy="256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600" tIns="34300" rIns="68600" bIns="34300" anchor="ctr" anchorCtr="0">
            <a:no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pic>
        <p:nvPicPr>
          <p:cNvPr id="507" name="Google Shape;507;p8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70656" y="4620947"/>
            <a:ext cx="670612" cy="965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Текст + Картинка">
  <p:cSld name="12_Только заголовок"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82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DCDDDF"/>
          </a:solidFill>
          <a:ln>
            <a:noFill/>
          </a:ln>
        </p:spPr>
        <p:txBody>
          <a:bodyPr spcFirstLastPara="1" wrap="square" lIns="68600" tIns="34300" rIns="68600" bIns="343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10" name="Google Shape;510;p82"/>
          <p:cNvSpPr txBox="1">
            <a:spLocks noGrp="1"/>
          </p:cNvSpPr>
          <p:nvPr>
            <p:ph type="body" idx="1"/>
          </p:nvPr>
        </p:nvSpPr>
        <p:spPr>
          <a:xfrm>
            <a:off x="509489" y="519113"/>
            <a:ext cx="3510900" cy="40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600" tIns="34300" rIns="68600" bIns="34300" anchor="ctr" anchorCtr="0">
            <a:no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2286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2286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-2286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657600" marR="0" lvl="7" indent="-2286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4114800" marR="0" lvl="8" indent="-2286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pic>
        <p:nvPicPr>
          <p:cNvPr id="511" name="Google Shape;511;p8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70656" y="4620947"/>
            <a:ext cx="670612" cy="965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83"/>
          <p:cNvSpPr txBox="1">
            <a:spLocks noGrp="1"/>
          </p:cNvSpPr>
          <p:nvPr>
            <p:ph type="title"/>
          </p:nvPr>
        </p:nvSpPr>
        <p:spPr>
          <a:xfrm>
            <a:off x="516555" y="986485"/>
            <a:ext cx="8110800" cy="10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1500" b="0" i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2pPr>
            <a:lvl3pPr lvl="2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3pPr>
            <a:lvl4pPr lvl="3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4pPr>
            <a:lvl5pPr lvl="4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5pPr>
            <a:lvl6pPr lvl="5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6pPr>
            <a:lvl7pPr lvl="6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7pPr>
            <a:lvl8pPr lvl="7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8pPr>
            <a:lvl9pPr lvl="8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9pPr>
          </a:lstStyle>
          <a:p>
            <a:endParaRPr/>
          </a:p>
        </p:txBody>
      </p:sp>
      <p:sp>
        <p:nvSpPr>
          <p:cNvPr id="514" name="Google Shape;514;p83"/>
          <p:cNvSpPr txBox="1">
            <a:spLocks noGrp="1"/>
          </p:cNvSpPr>
          <p:nvPr>
            <p:ph type="body" idx="1"/>
          </p:nvPr>
        </p:nvSpPr>
        <p:spPr>
          <a:xfrm>
            <a:off x="475231" y="1557772"/>
            <a:ext cx="8193600" cy="24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 b="0" i="0">
                <a:solidFill>
                  <a:schemeClr val="dk1"/>
                </a:solidFill>
              </a:defRPr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9pPr>
          </a:lstStyle>
          <a:p>
            <a:endParaRPr/>
          </a:p>
        </p:txBody>
      </p:sp>
      <p:sp>
        <p:nvSpPr>
          <p:cNvPr id="515" name="Google Shape;515;p83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9pPr>
          </a:lstStyle>
          <a:p>
            <a:endParaRPr/>
          </a:p>
        </p:txBody>
      </p:sp>
      <p:sp>
        <p:nvSpPr>
          <p:cNvPr id="516" name="Google Shape;516;p83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9pPr>
          </a:lstStyle>
          <a:p>
            <a:endParaRPr/>
          </a:p>
        </p:txBody>
      </p:sp>
      <p:sp>
        <p:nvSpPr>
          <p:cNvPr id="517" name="Google Shape;517;p83"/>
          <p:cNvSpPr txBox="1">
            <a:spLocks noGrp="1"/>
          </p:cNvSpPr>
          <p:nvPr>
            <p:ph type="sldNum" idx="12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600"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 sz="600"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 sz="600"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 sz="600"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 sz="600"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 sz="600"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 sz="600"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 sz="600"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 sz="6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Divider Yellow">
  <p:cSld name="CUSTOM_17_4">
    <p:bg>
      <p:bgPr>
        <a:solidFill>
          <a:srgbClr val="F9B61B"/>
        </a:solidFill>
        <a:effectLst/>
      </p:bgPr>
    </p:bg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84"/>
          <p:cNvSpPr txBox="1">
            <a:spLocks noGrp="1"/>
          </p:cNvSpPr>
          <p:nvPr>
            <p:ph type="title"/>
          </p:nvPr>
        </p:nvSpPr>
        <p:spPr>
          <a:xfrm>
            <a:off x="1476200" y="1816800"/>
            <a:ext cx="6191700" cy="150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600" tIns="68600" rIns="68600" bIns="686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>
                <a:solidFill>
                  <a:srgbClr val="000000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4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4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4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4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4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4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4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4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20" name="Google Shape;520;p84"/>
          <p:cNvSpPr txBox="1">
            <a:spLocks noGrp="1"/>
          </p:cNvSpPr>
          <p:nvPr>
            <p:ph type="sldNum" idx="12"/>
          </p:nvPr>
        </p:nvSpPr>
        <p:spPr>
          <a:xfrm>
            <a:off x="8522725" y="4781134"/>
            <a:ext cx="3825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9B61B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9B61B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9B61B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9B61B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9B61B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9B61B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9B61B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9B61B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9B61B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. Content | Navigation No Title">
  <p:cSld name="CUSTOM_14_1_2_1"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85"/>
          <p:cNvSpPr txBox="1">
            <a:spLocks noGrp="1"/>
          </p:cNvSpPr>
          <p:nvPr>
            <p:ph type="body" idx="1"/>
          </p:nvPr>
        </p:nvSpPr>
        <p:spPr>
          <a:xfrm>
            <a:off x="352650" y="683275"/>
            <a:ext cx="8438700" cy="42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600" tIns="68600" rIns="68600" bIns="68600" anchor="t" anchorCtr="0">
            <a:noAutofit/>
          </a:bodyPr>
          <a:lstStyle>
            <a:lvl1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  <a:defRPr sz="1400"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04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Font typeface="Open Sans"/>
              <a:buChar char="→"/>
              <a:defRPr sz="1400"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04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Font typeface="Open Sans"/>
              <a:buChar char="●"/>
              <a:defRPr sz="1400"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04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Font typeface="Open Sans"/>
              <a:buChar char="○"/>
              <a:defRPr sz="1400"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04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Font typeface="Open Sans"/>
              <a:buChar char="○"/>
              <a:defRPr sz="1400"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04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Font typeface="Open Sans"/>
              <a:buChar char="■"/>
              <a:defRPr sz="1400"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04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Font typeface="Open Sans"/>
              <a:buChar char="●"/>
              <a:defRPr sz="1400"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04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Font typeface="Open Sans"/>
              <a:buChar char="○"/>
              <a:defRPr sz="1400"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04800" algn="l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200"/>
              <a:buFont typeface="Open Sans"/>
              <a:buChar char="■"/>
              <a:defRPr sz="1400"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cxnSp>
        <p:nvCxnSpPr>
          <p:cNvPr id="523" name="Google Shape;523;p85"/>
          <p:cNvCxnSpPr/>
          <p:nvPr/>
        </p:nvCxnSpPr>
        <p:spPr>
          <a:xfrm>
            <a:off x="352650" y="529236"/>
            <a:ext cx="84387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24" name="Google Shape;524;p85"/>
          <p:cNvSpPr txBox="1">
            <a:spLocks noGrp="1"/>
          </p:cNvSpPr>
          <p:nvPr>
            <p:ph type="sldNum" idx="12"/>
          </p:nvPr>
        </p:nvSpPr>
        <p:spPr>
          <a:xfrm>
            <a:off x="8522725" y="4781134"/>
            <a:ext cx="3825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CCCCCC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CCCCCC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CCCCCC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CCCCCC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CCCCCC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CCCCCC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CCCCCC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CCCCCC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CCCCCC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5" name="Google Shape;525;p85"/>
          <p:cNvSpPr/>
          <p:nvPr/>
        </p:nvSpPr>
        <p:spPr>
          <a:xfrm>
            <a:off x="0" y="298700"/>
            <a:ext cx="352500" cy="96900"/>
          </a:xfrm>
          <a:prstGeom prst="rect">
            <a:avLst/>
          </a:prstGeom>
          <a:solidFill>
            <a:srgbClr val="FDB925"/>
          </a:solidFill>
          <a:ln>
            <a:noFill/>
          </a:ln>
        </p:spPr>
        <p:txBody>
          <a:bodyPr spcFirstLastPara="1" wrap="square" lIns="91450" tIns="91450" rIns="91450" bIns="914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6" name="Google Shape;526;p85"/>
          <p:cNvSpPr txBox="1">
            <a:spLocks noGrp="1"/>
          </p:cNvSpPr>
          <p:nvPr>
            <p:ph type="subTitle" idx="2"/>
          </p:nvPr>
        </p:nvSpPr>
        <p:spPr>
          <a:xfrm>
            <a:off x="352525" y="211950"/>
            <a:ext cx="84387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600" tIns="68600" rIns="68600" bIns="6860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/>
            </a:lvl1pPr>
            <a:lvl2pPr lvl="1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800">
                <a:latin typeface="Roboto"/>
                <a:ea typeface="Roboto"/>
                <a:cs typeface="Roboto"/>
                <a:sym typeface="Roboto"/>
              </a:defRPr>
            </a:lvl2pPr>
            <a:lvl3pPr lvl="2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800">
                <a:latin typeface="Roboto"/>
                <a:ea typeface="Roboto"/>
                <a:cs typeface="Roboto"/>
                <a:sym typeface="Roboto"/>
              </a:defRPr>
            </a:lvl3pPr>
            <a:lvl4pPr lvl="3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800">
                <a:latin typeface="Roboto"/>
                <a:ea typeface="Roboto"/>
                <a:cs typeface="Roboto"/>
                <a:sym typeface="Roboto"/>
              </a:defRPr>
            </a:lvl4pPr>
            <a:lvl5pPr lvl="4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800">
                <a:latin typeface="Roboto"/>
                <a:ea typeface="Roboto"/>
                <a:cs typeface="Roboto"/>
                <a:sym typeface="Roboto"/>
              </a:defRPr>
            </a:lvl5pPr>
            <a:lvl6pPr lvl="5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800">
                <a:latin typeface="Roboto"/>
                <a:ea typeface="Roboto"/>
                <a:cs typeface="Roboto"/>
                <a:sym typeface="Roboto"/>
              </a:defRPr>
            </a:lvl6pPr>
            <a:lvl7pPr lvl="6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800">
                <a:latin typeface="Roboto"/>
                <a:ea typeface="Roboto"/>
                <a:cs typeface="Roboto"/>
                <a:sym typeface="Roboto"/>
              </a:defRPr>
            </a:lvl7pPr>
            <a:lvl8pPr lvl="7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800">
                <a:latin typeface="Roboto"/>
                <a:ea typeface="Roboto"/>
                <a:cs typeface="Roboto"/>
                <a:sym typeface="Roboto"/>
              </a:defRPr>
            </a:lvl8pPr>
            <a:lvl9pPr lvl="8" algn="l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200"/>
              <a:buNone/>
              <a:defRPr sz="8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86"/>
          <p:cNvSpPr txBox="1">
            <a:spLocks noGrp="1"/>
          </p:cNvSpPr>
          <p:nvPr>
            <p:ph type="sldNum" idx="12"/>
          </p:nvPr>
        </p:nvSpPr>
        <p:spPr>
          <a:xfrm>
            <a:off x="76208" y="47498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91450" rIns="91450" bIns="91450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пункты" type="tx">
  <p:cSld name="TITLE_AND_BODY"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87"/>
          <p:cNvSpPr txBox="1">
            <a:spLocks noGrp="1"/>
          </p:cNvSpPr>
          <p:nvPr>
            <p:ph type="title"/>
          </p:nvPr>
        </p:nvSpPr>
        <p:spPr>
          <a:xfrm>
            <a:off x="1645295" y="234403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34300" rIns="34300" bIns="34300" anchor="ctr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Char char="●"/>
              <a:defRPr sz="42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Char char="○"/>
              <a:defRPr sz="500"/>
            </a:lvl2pPr>
            <a:lvl3pPr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Char char="■"/>
              <a:defRPr sz="500"/>
            </a:lvl3pPr>
            <a:lvl4pPr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Char char="●"/>
              <a:defRPr sz="500"/>
            </a:lvl4pPr>
            <a:lvl5pPr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Char char="○"/>
              <a:defRPr sz="500"/>
            </a:lvl5pPr>
            <a:lvl6pPr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Char char="■"/>
              <a:defRPr sz="500"/>
            </a:lvl6pPr>
            <a:lvl7pPr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Char char="●"/>
              <a:defRPr sz="500"/>
            </a:lvl7pPr>
            <a:lvl8pPr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Char char="○"/>
              <a:defRPr sz="500"/>
            </a:lvl8pPr>
            <a:lvl9pPr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Char char="■"/>
              <a:defRPr sz="500"/>
            </a:lvl9pPr>
          </a:lstStyle>
          <a:p>
            <a:endParaRPr/>
          </a:p>
        </p:txBody>
      </p:sp>
      <p:sp>
        <p:nvSpPr>
          <p:cNvPr id="531" name="Google Shape;531;p87"/>
          <p:cNvSpPr txBox="1">
            <a:spLocks noGrp="1"/>
          </p:cNvSpPr>
          <p:nvPr>
            <p:ph type="body" idx="1"/>
          </p:nvPr>
        </p:nvSpPr>
        <p:spPr>
          <a:xfrm>
            <a:off x="1645295" y="1372939"/>
            <a:ext cx="5853300" cy="3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34300" rIns="34300" bIns="34300" anchor="ctr" anchorCtr="0">
            <a:noAutofit/>
          </a:bodyPr>
          <a:lstStyle>
            <a:lvl1pPr marL="457200" lvl="0" indent="-3302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Char char="●"/>
              <a:defRPr sz="5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914400" lvl="1" indent="-3302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Char char="○"/>
              <a:defRPr sz="50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1371600" lvl="2" indent="-3302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Char char="■"/>
              <a:defRPr sz="50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1828800" lvl="3" indent="-3302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Char char="●"/>
              <a:defRPr sz="50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2286000" lvl="4" indent="-3302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Char char="○"/>
              <a:defRPr sz="50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2743200" lvl="5" indent="-2730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700"/>
              <a:buChar char="■"/>
              <a:defRPr sz="500"/>
            </a:lvl6pPr>
            <a:lvl7pPr marL="3200400" lvl="6" indent="-2730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700"/>
              <a:buChar char="●"/>
              <a:defRPr sz="500"/>
            </a:lvl7pPr>
            <a:lvl8pPr marL="3657600" lvl="7" indent="-2730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700"/>
              <a:buChar char="○"/>
              <a:defRPr sz="500"/>
            </a:lvl8pPr>
            <a:lvl9pPr marL="4114800" lvl="8" indent="-2730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700"/>
              <a:buChar char="■"/>
              <a:defRPr sz="500"/>
            </a:lvl9pPr>
          </a:lstStyle>
          <a:p>
            <a:endParaRPr/>
          </a:p>
        </p:txBody>
      </p:sp>
      <p:sp>
        <p:nvSpPr>
          <p:cNvPr id="532" name="Google Shape;532;p87"/>
          <p:cNvSpPr txBox="1">
            <a:spLocks noGrp="1"/>
          </p:cNvSpPr>
          <p:nvPr>
            <p:ph type="sldNum" idx="12"/>
          </p:nvPr>
        </p:nvSpPr>
        <p:spPr>
          <a:xfrm>
            <a:off x="4470974" y="4878958"/>
            <a:ext cx="195300" cy="1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800" tIns="26800" rIns="26800" bIns="26800" anchor="t" anchorCtr="0">
            <a:no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OBJECT_1"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88"/>
          <p:cNvSpPr txBox="1">
            <a:spLocks noGrp="1"/>
          </p:cNvSpPr>
          <p:nvPr>
            <p:ph type="ctrTitle"/>
          </p:nvPr>
        </p:nvSpPr>
        <p:spPr>
          <a:xfrm>
            <a:off x="468006" y="1285575"/>
            <a:ext cx="8208000" cy="18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1400" b="0" i="0">
                <a:solidFill>
                  <a:schemeClr val="dk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14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14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14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14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14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14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14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1400"/>
            </a:lvl9pPr>
          </a:lstStyle>
          <a:p>
            <a:endParaRPr/>
          </a:p>
        </p:txBody>
      </p:sp>
      <p:sp>
        <p:nvSpPr>
          <p:cNvPr id="535" name="Google Shape;535;p88"/>
          <p:cNvSpPr txBox="1">
            <a:spLocks noGrp="1"/>
          </p:cNvSpPr>
          <p:nvPr>
            <p:ph type="subTitle" idx="1"/>
          </p:nvPr>
        </p:nvSpPr>
        <p:spPr>
          <a:xfrm>
            <a:off x="470473" y="3162908"/>
            <a:ext cx="8203200" cy="8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3000" b="0" i="0">
                <a:solidFill>
                  <a:srgbClr val="9597A6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14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14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14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14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14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14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14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1400"/>
            </a:lvl9pPr>
          </a:lstStyle>
          <a:p>
            <a:endParaRPr/>
          </a:p>
        </p:txBody>
      </p:sp>
      <p:sp>
        <p:nvSpPr>
          <p:cNvPr id="536" name="Google Shape;536;p88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1400">
                <a:solidFill>
                  <a:srgbClr val="888888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14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14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14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14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14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14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14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1400"/>
            </a:lvl9pPr>
          </a:lstStyle>
          <a:p>
            <a:endParaRPr/>
          </a:p>
        </p:txBody>
      </p:sp>
      <p:sp>
        <p:nvSpPr>
          <p:cNvPr id="537" name="Google Shape;537;p88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1400">
                <a:solidFill>
                  <a:srgbClr val="888888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14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14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14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14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14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14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14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1400"/>
            </a:lvl9pPr>
          </a:lstStyle>
          <a:p>
            <a:endParaRPr/>
          </a:p>
        </p:txBody>
      </p:sp>
      <p:sp>
        <p:nvSpPr>
          <p:cNvPr id="538" name="Google Shape;538;p88"/>
          <p:cNvSpPr txBox="1">
            <a:spLocks noGrp="1"/>
          </p:cNvSpPr>
          <p:nvPr>
            <p:ph type="sldNum" idx="12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89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1400">
                <a:solidFill>
                  <a:srgbClr val="888888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14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14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14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14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14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14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14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1400"/>
            </a:lvl9pPr>
          </a:lstStyle>
          <a:p>
            <a:endParaRPr/>
          </a:p>
        </p:txBody>
      </p:sp>
      <p:sp>
        <p:nvSpPr>
          <p:cNvPr id="541" name="Google Shape;541;p89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1400">
                <a:solidFill>
                  <a:srgbClr val="888888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14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14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14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14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14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14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14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1400"/>
            </a:lvl9pPr>
          </a:lstStyle>
          <a:p>
            <a:endParaRPr/>
          </a:p>
        </p:txBody>
      </p:sp>
      <p:sp>
        <p:nvSpPr>
          <p:cNvPr id="542" name="Google Shape;542;p89"/>
          <p:cNvSpPr txBox="1">
            <a:spLocks noGrp="1"/>
          </p:cNvSpPr>
          <p:nvPr>
            <p:ph type="sldNum" idx="12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91"/>
          <p:cNvSpPr txBox="1">
            <a:spLocks noGrp="1"/>
          </p:cNvSpPr>
          <p:nvPr>
            <p:ph type="title"/>
          </p:nvPr>
        </p:nvSpPr>
        <p:spPr>
          <a:xfrm>
            <a:off x="516555" y="986485"/>
            <a:ext cx="8110800" cy="10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1500" b="0" i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551" name="Google Shape;551;p91"/>
          <p:cNvSpPr txBox="1">
            <a:spLocks noGrp="1"/>
          </p:cNvSpPr>
          <p:nvPr>
            <p:ph type="body" idx="1"/>
          </p:nvPr>
        </p:nvSpPr>
        <p:spPr>
          <a:xfrm>
            <a:off x="475231" y="1557772"/>
            <a:ext cx="8193600" cy="24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0" i="0">
                <a:solidFill>
                  <a:schemeClr val="dk1"/>
                </a:solidFill>
              </a:defRPr>
            </a:lvl1pPr>
            <a:lvl2pPr marL="91440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marL="137160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marL="182880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marL="228600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marL="274320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marL="320040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marL="365760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marL="411480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552" name="Google Shape;552;p91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553" name="Google Shape;553;p91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554" name="Google Shape;554;p91"/>
          <p:cNvSpPr txBox="1">
            <a:spLocks noGrp="1"/>
          </p:cNvSpPr>
          <p:nvPr>
            <p:ph type="sldNum" idx="12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92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557" name="Google Shape;557;p92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558" name="Google Shape;558;p92"/>
          <p:cNvSpPr txBox="1">
            <a:spLocks noGrp="1"/>
          </p:cNvSpPr>
          <p:nvPr>
            <p:ph type="sldNum" idx="12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wo Content">
  <p:cSld name="Two Content">
    <p:bg>
      <p:bgPr>
        <a:solidFill>
          <a:schemeClr val="lt1"/>
        </a:solidFill>
        <a:effectLst/>
      </p:bgPr>
    </p:bg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93"/>
          <p:cNvSpPr/>
          <p:nvPr/>
        </p:nvSpPr>
        <p:spPr>
          <a:xfrm>
            <a:off x="7725538" y="378754"/>
            <a:ext cx="60300" cy="789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1" name="Google Shape;561;p93"/>
          <p:cNvSpPr/>
          <p:nvPr/>
        </p:nvSpPr>
        <p:spPr>
          <a:xfrm>
            <a:off x="7644430" y="378592"/>
            <a:ext cx="69600" cy="768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2" name="Google Shape;562;p93"/>
          <p:cNvSpPr/>
          <p:nvPr/>
        </p:nvSpPr>
        <p:spPr>
          <a:xfrm>
            <a:off x="7618169" y="380539"/>
            <a:ext cx="0" cy="74732"/>
          </a:xfrm>
          <a:custGeom>
            <a:avLst/>
            <a:gdLst/>
            <a:ahLst/>
            <a:cxnLst/>
            <a:rect l="l" t="t" r="r" b="b"/>
            <a:pathLst>
              <a:path w="120000" h="170815" extrusionOk="0">
                <a:moveTo>
                  <a:pt x="0" y="0"/>
                </a:moveTo>
                <a:lnTo>
                  <a:pt x="0" y="170801"/>
                </a:lnTo>
              </a:path>
            </a:pathLst>
          </a:custGeom>
          <a:noFill/>
          <a:ln w="35500" cap="flat" cmpd="sng">
            <a:solidFill>
              <a:srgbClr val="08090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3" name="Google Shape;563;p93"/>
          <p:cNvSpPr/>
          <p:nvPr/>
        </p:nvSpPr>
        <p:spPr>
          <a:xfrm>
            <a:off x="7607904" y="347889"/>
            <a:ext cx="20802" cy="20280"/>
          </a:xfrm>
          <a:custGeom>
            <a:avLst/>
            <a:gdLst/>
            <a:ahLst/>
            <a:cxnLst/>
            <a:rect l="l" t="t" r="r" b="b"/>
            <a:pathLst>
              <a:path w="45719" h="46355" extrusionOk="0">
                <a:moveTo>
                  <a:pt x="29109" y="0"/>
                </a:moveTo>
                <a:lnTo>
                  <a:pt x="16125" y="0"/>
                </a:lnTo>
                <a:lnTo>
                  <a:pt x="10575" y="2041"/>
                </a:lnTo>
                <a:lnTo>
                  <a:pt x="6491" y="6481"/>
                </a:lnTo>
                <a:lnTo>
                  <a:pt x="2094" y="10921"/>
                </a:lnTo>
                <a:lnTo>
                  <a:pt x="0" y="16386"/>
                </a:lnTo>
                <a:lnTo>
                  <a:pt x="0" y="29370"/>
                </a:lnTo>
                <a:lnTo>
                  <a:pt x="2094" y="34826"/>
                </a:lnTo>
                <a:lnTo>
                  <a:pt x="6491" y="39276"/>
                </a:lnTo>
                <a:lnTo>
                  <a:pt x="10994" y="43715"/>
                </a:lnTo>
                <a:lnTo>
                  <a:pt x="16125" y="45757"/>
                </a:lnTo>
                <a:lnTo>
                  <a:pt x="29109" y="45757"/>
                </a:lnTo>
                <a:lnTo>
                  <a:pt x="34553" y="43715"/>
                </a:lnTo>
                <a:lnTo>
                  <a:pt x="38637" y="39276"/>
                </a:lnTo>
                <a:lnTo>
                  <a:pt x="43035" y="34826"/>
                </a:lnTo>
                <a:lnTo>
                  <a:pt x="45119" y="29370"/>
                </a:lnTo>
                <a:lnTo>
                  <a:pt x="45119" y="16386"/>
                </a:lnTo>
                <a:lnTo>
                  <a:pt x="43035" y="10921"/>
                </a:lnTo>
                <a:lnTo>
                  <a:pt x="38637" y="6481"/>
                </a:lnTo>
                <a:lnTo>
                  <a:pt x="34553" y="2041"/>
                </a:lnTo>
                <a:lnTo>
                  <a:pt x="29109" y="0"/>
                </a:lnTo>
                <a:close/>
              </a:path>
            </a:pathLst>
          </a:custGeom>
          <a:solidFill>
            <a:srgbClr val="08090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4" name="Google Shape;564;p93"/>
          <p:cNvSpPr/>
          <p:nvPr/>
        </p:nvSpPr>
        <p:spPr>
          <a:xfrm>
            <a:off x="7462026" y="378592"/>
            <a:ext cx="129900" cy="789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5" name="Google Shape;565;p93"/>
          <p:cNvSpPr/>
          <p:nvPr/>
        </p:nvSpPr>
        <p:spPr>
          <a:xfrm>
            <a:off x="7364967" y="350287"/>
            <a:ext cx="84000" cy="1050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6" name="Google Shape;566;p93"/>
          <p:cNvSpPr/>
          <p:nvPr/>
        </p:nvSpPr>
        <p:spPr>
          <a:xfrm>
            <a:off x="7304674" y="380539"/>
            <a:ext cx="49406" cy="74732"/>
          </a:xfrm>
          <a:custGeom>
            <a:avLst/>
            <a:gdLst/>
            <a:ahLst/>
            <a:cxnLst/>
            <a:rect l="l" t="t" r="r" b="b"/>
            <a:pathLst>
              <a:path w="108584" h="170815" extrusionOk="0">
                <a:moveTo>
                  <a:pt x="105546" y="0"/>
                </a:moveTo>
                <a:lnTo>
                  <a:pt x="62511" y="0"/>
                </a:lnTo>
                <a:lnTo>
                  <a:pt x="0" y="84028"/>
                </a:lnTo>
                <a:lnTo>
                  <a:pt x="66280" y="170801"/>
                </a:lnTo>
                <a:lnTo>
                  <a:pt x="108268" y="170801"/>
                </a:lnTo>
                <a:lnTo>
                  <a:pt x="41265" y="83693"/>
                </a:lnTo>
                <a:lnTo>
                  <a:pt x="41988" y="83348"/>
                </a:lnTo>
                <a:lnTo>
                  <a:pt x="105546" y="0"/>
                </a:lnTo>
                <a:close/>
              </a:path>
            </a:pathLst>
          </a:custGeom>
          <a:solidFill>
            <a:srgbClr val="08090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7" name="Google Shape;567;p93"/>
          <p:cNvSpPr/>
          <p:nvPr/>
        </p:nvSpPr>
        <p:spPr>
          <a:xfrm>
            <a:off x="7295980" y="350144"/>
            <a:ext cx="0" cy="105291"/>
          </a:xfrm>
          <a:custGeom>
            <a:avLst/>
            <a:gdLst/>
            <a:ahLst/>
            <a:cxnLst/>
            <a:rect l="l" t="t" r="r" b="b"/>
            <a:pathLst>
              <a:path w="120000" h="240665" extrusionOk="0">
                <a:moveTo>
                  <a:pt x="0" y="0"/>
                </a:moveTo>
                <a:lnTo>
                  <a:pt x="0" y="240128"/>
                </a:lnTo>
              </a:path>
            </a:pathLst>
          </a:custGeom>
          <a:noFill/>
          <a:ln w="35500" cap="flat" cmpd="sng">
            <a:solidFill>
              <a:srgbClr val="08090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8" name="Google Shape;568;p93"/>
          <p:cNvSpPr/>
          <p:nvPr/>
        </p:nvSpPr>
        <p:spPr>
          <a:xfrm>
            <a:off x="7196755" y="378479"/>
            <a:ext cx="78000" cy="789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9" name="Google Shape;569;p93"/>
          <p:cNvSpPr/>
          <p:nvPr/>
        </p:nvSpPr>
        <p:spPr>
          <a:xfrm>
            <a:off x="7107367" y="378476"/>
            <a:ext cx="78000" cy="7890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0" name="Google Shape;570;p93"/>
          <p:cNvSpPr/>
          <p:nvPr/>
        </p:nvSpPr>
        <p:spPr>
          <a:xfrm>
            <a:off x="6996020" y="349028"/>
            <a:ext cx="98100" cy="10800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1" name="Google Shape;571;p93"/>
          <p:cNvSpPr/>
          <p:nvPr/>
        </p:nvSpPr>
        <p:spPr>
          <a:xfrm>
            <a:off x="6850237" y="325188"/>
            <a:ext cx="99390" cy="168354"/>
          </a:xfrm>
          <a:custGeom>
            <a:avLst/>
            <a:gdLst/>
            <a:ahLst/>
            <a:cxnLst/>
            <a:rect l="l" t="t" r="r" b="b"/>
            <a:pathLst>
              <a:path w="218440" h="384809" extrusionOk="0">
                <a:moveTo>
                  <a:pt x="48061" y="356449"/>
                </a:moveTo>
                <a:lnTo>
                  <a:pt x="39998" y="380805"/>
                </a:lnTo>
                <a:lnTo>
                  <a:pt x="47642" y="383297"/>
                </a:lnTo>
                <a:lnTo>
                  <a:pt x="55705" y="384637"/>
                </a:lnTo>
                <a:lnTo>
                  <a:pt x="64081" y="384637"/>
                </a:lnTo>
                <a:lnTo>
                  <a:pt x="87153" y="381119"/>
                </a:lnTo>
                <a:lnTo>
                  <a:pt x="107422" y="371279"/>
                </a:lnTo>
                <a:lnTo>
                  <a:pt x="120773" y="358994"/>
                </a:lnTo>
                <a:lnTo>
                  <a:pt x="58427" y="358994"/>
                </a:lnTo>
                <a:lnTo>
                  <a:pt x="53087" y="358093"/>
                </a:lnTo>
                <a:lnTo>
                  <a:pt x="48061" y="356449"/>
                </a:lnTo>
                <a:close/>
              </a:path>
              <a:path w="218440" h="384809" extrusionOk="0">
                <a:moveTo>
                  <a:pt x="191934" y="243186"/>
                </a:moveTo>
                <a:lnTo>
                  <a:pt x="146278" y="243186"/>
                </a:lnTo>
                <a:lnTo>
                  <a:pt x="152037" y="245112"/>
                </a:lnTo>
                <a:lnTo>
                  <a:pt x="156225" y="250254"/>
                </a:lnTo>
                <a:lnTo>
                  <a:pt x="159366" y="254034"/>
                </a:lnTo>
                <a:lnTo>
                  <a:pt x="160204" y="258096"/>
                </a:lnTo>
                <a:lnTo>
                  <a:pt x="160204" y="269248"/>
                </a:lnTo>
                <a:lnTo>
                  <a:pt x="137901" y="308058"/>
                </a:lnTo>
                <a:lnTo>
                  <a:pt x="115504" y="314807"/>
                </a:lnTo>
                <a:lnTo>
                  <a:pt x="113190" y="322398"/>
                </a:lnTo>
                <a:lnTo>
                  <a:pt x="106135" y="337053"/>
                </a:lnTo>
                <a:lnTo>
                  <a:pt x="94997" y="348639"/>
                </a:lnTo>
                <a:lnTo>
                  <a:pt x="80678" y="356255"/>
                </a:lnTo>
                <a:lnTo>
                  <a:pt x="64081" y="358994"/>
                </a:lnTo>
                <a:lnTo>
                  <a:pt x="120773" y="358994"/>
                </a:lnTo>
                <a:lnTo>
                  <a:pt x="123821" y="356189"/>
                </a:lnTo>
                <a:lnTo>
                  <a:pt x="135283" y="336921"/>
                </a:lnTo>
                <a:lnTo>
                  <a:pt x="155510" y="327222"/>
                </a:lnTo>
                <a:lnTo>
                  <a:pt x="171526" y="311872"/>
                </a:lnTo>
                <a:lnTo>
                  <a:pt x="182064" y="292129"/>
                </a:lnTo>
                <a:lnTo>
                  <a:pt x="185858" y="269248"/>
                </a:lnTo>
                <a:lnTo>
                  <a:pt x="185753" y="255866"/>
                </a:lnTo>
                <a:lnTo>
                  <a:pt x="183868" y="248976"/>
                </a:lnTo>
                <a:lnTo>
                  <a:pt x="191934" y="243186"/>
                </a:lnTo>
                <a:close/>
              </a:path>
              <a:path w="218440" h="384809" extrusionOk="0">
                <a:moveTo>
                  <a:pt x="84604" y="256431"/>
                </a:moveTo>
                <a:lnTo>
                  <a:pt x="83348" y="256431"/>
                </a:lnTo>
                <a:lnTo>
                  <a:pt x="73332" y="258446"/>
                </a:lnTo>
                <a:lnTo>
                  <a:pt x="65181" y="263939"/>
                </a:lnTo>
                <a:lnTo>
                  <a:pt x="59700" y="272087"/>
                </a:lnTo>
                <a:lnTo>
                  <a:pt x="57694" y="282064"/>
                </a:lnTo>
                <a:lnTo>
                  <a:pt x="59700" y="292049"/>
                </a:lnTo>
                <a:lnTo>
                  <a:pt x="65181" y="300204"/>
                </a:lnTo>
                <a:lnTo>
                  <a:pt x="73332" y="305702"/>
                </a:lnTo>
                <a:lnTo>
                  <a:pt x="83348" y="307718"/>
                </a:lnTo>
                <a:lnTo>
                  <a:pt x="93320" y="305702"/>
                </a:lnTo>
                <a:lnTo>
                  <a:pt x="101475" y="300204"/>
                </a:lnTo>
                <a:lnTo>
                  <a:pt x="106981" y="292049"/>
                </a:lnTo>
                <a:lnTo>
                  <a:pt x="109001" y="282064"/>
                </a:lnTo>
                <a:lnTo>
                  <a:pt x="109001" y="278776"/>
                </a:lnTo>
                <a:lnTo>
                  <a:pt x="108373" y="275625"/>
                </a:lnTo>
                <a:lnTo>
                  <a:pt x="107221" y="272735"/>
                </a:lnTo>
                <a:lnTo>
                  <a:pt x="120029" y="256725"/>
                </a:lnTo>
                <a:lnTo>
                  <a:pt x="87222" y="256725"/>
                </a:lnTo>
                <a:lnTo>
                  <a:pt x="85861" y="256526"/>
                </a:lnTo>
                <a:lnTo>
                  <a:pt x="84604" y="256431"/>
                </a:lnTo>
                <a:close/>
              </a:path>
              <a:path w="218440" h="384809" extrusionOk="0">
                <a:moveTo>
                  <a:pt x="145744" y="218204"/>
                </a:moveTo>
                <a:lnTo>
                  <a:pt x="109518" y="230407"/>
                </a:lnTo>
                <a:lnTo>
                  <a:pt x="87222" y="256725"/>
                </a:lnTo>
                <a:lnTo>
                  <a:pt x="120029" y="256725"/>
                </a:lnTo>
                <a:lnTo>
                  <a:pt x="126907" y="248128"/>
                </a:lnTo>
                <a:lnTo>
                  <a:pt x="133608" y="244547"/>
                </a:lnTo>
                <a:lnTo>
                  <a:pt x="146278" y="243186"/>
                </a:lnTo>
                <a:lnTo>
                  <a:pt x="191934" y="243186"/>
                </a:lnTo>
                <a:lnTo>
                  <a:pt x="197711" y="239038"/>
                </a:lnTo>
                <a:lnTo>
                  <a:pt x="207134" y="227459"/>
                </a:lnTo>
                <a:lnTo>
                  <a:pt x="169534" y="227459"/>
                </a:lnTo>
                <a:lnTo>
                  <a:pt x="162050" y="222662"/>
                </a:lnTo>
                <a:lnTo>
                  <a:pt x="154045" y="219609"/>
                </a:lnTo>
                <a:lnTo>
                  <a:pt x="145744" y="218204"/>
                </a:lnTo>
                <a:close/>
              </a:path>
              <a:path w="218440" h="384809" extrusionOk="0">
                <a:moveTo>
                  <a:pt x="207138" y="157188"/>
                </a:moveTo>
                <a:lnTo>
                  <a:pt x="169534" y="157188"/>
                </a:lnTo>
                <a:lnTo>
                  <a:pt x="178734" y="163009"/>
                </a:lnTo>
                <a:lnTo>
                  <a:pt x="185917" y="171137"/>
                </a:lnTo>
                <a:lnTo>
                  <a:pt x="190588" y="181073"/>
                </a:lnTo>
                <a:lnTo>
                  <a:pt x="192255" y="192318"/>
                </a:lnTo>
                <a:lnTo>
                  <a:pt x="190588" y="203563"/>
                </a:lnTo>
                <a:lnTo>
                  <a:pt x="185917" y="213501"/>
                </a:lnTo>
                <a:lnTo>
                  <a:pt x="178734" y="221632"/>
                </a:lnTo>
                <a:lnTo>
                  <a:pt x="169534" y="227459"/>
                </a:lnTo>
                <a:lnTo>
                  <a:pt x="207134" y="227459"/>
                </a:lnTo>
                <a:lnTo>
                  <a:pt x="208462" y="225826"/>
                </a:lnTo>
                <a:lnTo>
                  <a:pt x="215423" y="210025"/>
                </a:lnTo>
                <a:lnTo>
                  <a:pt x="217899" y="192318"/>
                </a:lnTo>
                <a:lnTo>
                  <a:pt x="215423" y="174616"/>
                </a:lnTo>
                <a:lnTo>
                  <a:pt x="208462" y="158815"/>
                </a:lnTo>
                <a:lnTo>
                  <a:pt x="207138" y="157188"/>
                </a:lnTo>
                <a:close/>
              </a:path>
              <a:path w="218440" h="384809" extrusionOk="0">
                <a:moveTo>
                  <a:pt x="64081" y="0"/>
                </a:moveTo>
                <a:lnTo>
                  <a:pt x="25591" y="13437"/>
                </a:lnTo>
                <a:lnTo>
                  <a:pt x="3939" y="50109"/>
                </a:lnTo>
                <a:lnTo>
                  <a:pt x="0" y="83337"/>
                </a:lnTo>
                <a:lnTo>
                  <a:pt x="0" y="110227"/>
                </a:lnTo>
                <a:lnTo>
                  <a:pt x="14030" y="150278"/>
                </a:lnTo>
                <a:lnTo>
                  <a:pt x="40208" y="182989"/>
                </a:lnTo>
                <a:lnTo>
                  <a:pt x="39056" y="185879"/>
                </a:lnTo>
                <a:lnTo>
                  <a:pt x="38428" y="189030"/>
                </a:lnTo>
                <a:lnTo>
                  <a:pt x="38428" y="192318"/>
                </a:lnTo>
                <a:lnTo>
                  <a:pt x="40448" y="202302"/>
                </a:lnTo>
                <a:lnTo>
                  <a:pt x="45954" y="210453"/>
                </a:lnTo>
                <a:lnTo>
                  <a:pt x="54109" y="215947"/>
                </a:lnTo>
                <a:lnTo>
                  <a:pt x="64081" y="217961"/>
                </a:lnTo>
                <a:lnTo>
                  <a:pt x="74053" y="215947"/>
                </a:lnTo>
                <a:lnTo>
                  <a:pt x="82209" y="210453"/>
                </a:lnTo>
                <a:lnTo>
                  <a:pt x="87714" y="202302"/>
                </a:lnTo>
                <a:lnTo>
                  <a:pt x="89735" y="192318"/>
                </a:lnTo>
                <a:lnTo>
                  <a:pt x="87714" y="182339"/>
                </a:lnTo>
                <a:lnTo>
                  <a:pt x="82209" y="174188"/>
                </a:lnTo>
                <a:lnTo>
                  <a:pt x="74053" y="168691"/>
                </a:lnTo>
                <a:lnTo>
                  <a:pt x="65532" y="166968"/>
                </a:lnTo>
                <a:lnTo>
                  <a:pt x="60207" y="166968"/>
                </a:lnTo>
                <a:lnTo>
                  <a:pt x="34030" y="134247"/>
                </a:lnTo>
                <a:lnTo>
                  <a:pt x="30400" y="128791"/>
                </a:lnTo>
                <a:lnTo>
                  <a:pt x="27800" y="122955"/>
                </a:lnTo>
                <a:lnTo>
                  <a:pt x="26196" y="116705"/>
                </a:lnTo>
                <a:lnTo>
                  <a:pt x="25653" y="110227"/>
                </a:lnTo>
                <a:lnTo>
                  <a:pt x="25653" y="83337"/>
                </a:lnTo>
                <a:lnTo>
                  <a:pt x="36752" y="38836"/>
                </a:lnTo>
                <a:lnTo>
                  <a:pt x="64081" y="25643"/>
                </a:lnTo>
                <a:lnTo>
                  <a:pt x="120759" y="25643"/>
                </a:lnTo>
                <a:lnTo>
                  <a:pt x="107422" y="13367"/>
                </a:lnTo>
                <a:lnTo>
                  <a:pt x="87153" y="3521"/>
                </a:lnTo>
                <a:lnTo>
                  <a:pt x="64081" y="0"/>
                </a:lnTo>
                <a:close/>
              </a:path>
              <a:path w="218440" h="384809" extrusionOk="0">
                <a:moveTo>
                  <a:pt x="64081" y="166675"/>
                </a:moveTo>
                <a:lnTo>
                  <a:pt x="62720" y="166675"/>
                </a:lnTo>
                <a:lnTo>
                  <a:pt x="61464" y="166780"/>
                </a:lnTo>
                <a:lnTo>
                  <a:pt x="60207" y="166968"/>
                </a:lnTo>
                <a:lnTo>
                  <a:pt x="65532" y="166968"/>
                </a:lnTo>
                <a:lnTo>
                  <a:pt x="64081" y="166675"/>
                </a:lnTo>
                <a:close/>
              </a:path>
              <a:path w="218440" h="384809" extrusionOk="0">
                <a:moveTo>
                  <a:pt x="120043" y="127933"/>
                </a:moveTo>
                <a:lnTo>
                  <a:pt x="87222" y="127933"/>
                </a:lnTo>
                <a:lnTo>
                  <a:pt x="102195" y="146770"/>
                </a:lnTo>
                <a:lnTo>
                  <a:pt x="137378" y="166298"/>
                </a:lnTo>
                <a:lnTo>
                  <a:pt x="145744" y="166437"/>
                </a:lnTo>
                <a:lnTo>
                  <a:pt x="154045" y="165030"/>
                </a:lnTo>
                <a:lnTo>
                  <a:pt x="162050" y="161979"/>
                </a:lnTo>
                <a:lnTo>
                  <a:pt x="169534" y="157188"/>
                </a:lnTo>
                <a:lnTo>
                  <a:pt x="207138" y="157188"/>
                </a:lnTo>
                <a:lnTo>
                  <a:pt x="197711" y="145604"/>
                </a:lnTo>
                <a:lnTo>
                  <a:pt x="191938" y="141461"/>
                </a:lnTo>
                <a:lnTo>
                  <a:pt x="146278" y="141461"/>
                </a:lnTo>
                <a:lnTo>
                  <a:pt x="133608" y="140100"/>
                </a:lnTo>
                <a:lnTo>
                  <a:pt x="126907" y="136508"/>
                </a:lnTo>
                <a:lnTo>
                  <a:pt x="120043" y="127933"/>
                </a:lnTo>
                <a:close/>
              </a:path>
              <a:path w="218440" h="384809" extrusionOk="0">
                <a:moveTo>
                  <a:pt x="120759" y="25643"/>
                </a:moveTo>
                <a:lnTo>
                  <a:pt x="64081" y="25643"/>
                </a:lnTo>
                <a:lnTo>
                  <a:pt x="80678" y="28384"/>
                </a:lnTo>
                <a:lnTo>
                  <a:pt x="94997" y="36002"/>
                </a:lnTo>
                <a:lnTo>
                  <a:pt x="106135" y="47593"/>
                </a:lnTo>
                <a:lnTo>
                  <a:pt x="113190" y="62249"/>
                </a:lnTo>
                <a:lnTo>
                  <a:pt x="115504" y="69830"/>
                </a:lnTo>
                <a:lnTo>
                  <a:pt x="123242" y="71212"/>
                </a:lnTo>
                <a:lnTo>
                  <a:pt x="137901" y="76583"/>
                </a:lnTo>
                <a:lnTo>
                  <a:pt x="149619" y="86422"/>
                </a:lnTo>
                <a:lnTo>
                  <a:pt x="157390" y="99703"/>
                </a:lnTo>
                <a:lnTo>
                  <a:pt x="160204" y="115399"/>
                </a:lnTo>
                <a:lnTo>
                  <a:pt x="160204" y="126540"/>
                </a:lnTo>
                <a:lnTo>
                  <a:pt x="159366" y="130624"/>
                </a:lnTo>
                <a:lnTo>
                  <a:pt x="156225" y="134383"/>
                </a:lnTo>
                <a:lnTo>
                  <a:pt x="152037" y="139524"/>
                </a:lnTo>
                <a:lnTo>
                  <a:pt x="146278" y="141461"/>
                </a:lnTo>
                <a:lnTo>
                  <a:pt x="191938" y="141461"/>
                </a:lnTo>
                <a:lnTo>
                  <a:pt x="183868" y="135671"/>
                </a:lnTo>
                <a:lnTo>
                  <a:pt x="185738" y="128846"/>
                </a:lnTo>
                <a:lnTo>
                  <a:pt x="171526" y="72767"/>
                </a:lnTo>
                <a:lnTo>
                  <a:pt x="135283" y="47726"/>
                </a:lnTo>
                <a:lnTo>
                  <a:pt x="123821" y="28461"/>
                </a:lnTo>
                <a:lnTo>
                  <a:pt x="120759" y="25643"/>
                </a:lnTo>
                <a:close/>
              </a:path>
              <a:path w="218440" h="384809" extrusionOk="0">
                <a:moveTo>
                  <a:pt x="83348" y="76929"/>
                </a:moveTo>
                <a:lnTo>
                  <a:pt x="73332" y="78944"/>
                </a:lnTo>
                <a:lnTo>
                  <a:pt x="65181" y="84438"/>
                </a:lnTo>
                <a:lnTo>
                  <a:pt x="59700" y="92589"/>
                </a:lnTo>
                <a:lnTo>
                  <a:pt x="57694" y="102572"/>
                </a:lnTo>
                <a:lnTo>
                  <a:pt x="59700" y="112551"/>
                </a:lnTo>
                <a:lnTo>
                  <a:pt x="65181" y="120703"/>
                </a:lnTo>
                <a:lnTo>
                  <a:pt x="73332" y="126200"/>
                </a:lnTo>
                <a:lnTo>
                  <a:pt x="83348" y="128215"/>
                </a:lnTo>
                <a:lnTo>
                  <a:pt x="84604" y="128215"/>
                </a:lnTo>
                <a:lnTo>
                  <a:pt x="85965" y="128111"/>
                </a:lnTo>
                <a:lnTo>
                  <a:pt x="87222" y="127933"/>
                </a:lnTo>
                <a:lnTo>
                  <a:pt x="120043" y="127933"/>
                </a:lnTo>
                <a:lnTo>
                  <a:pt x="107221" y="111912"/>
                </a:lnTo>
                <a:lnTo>
                  <a:pt x="108373" y="109012"/>
                </a:lnTo>
                <a:lnTo>
                  <a:pt x="109001" y="105860"/>
                </a:lnTo>
                <a:lnTo>
                  <a:pt x="109001" y="102572"/>
                </a:lnTo>
                <a:lnTo>
                  <a:pt x="106981" y="92589"/>
                </a:lnTo>
                <a:lnTo>
                  <a:pt x="101475" y="84438"/>
                </a:lnTo>
                <a:lnTo>
                  <a:pt x="93320" y="78944"/>
                </a:lnTo>
                <a:lnTo>
                  <a:pt x="83348" y="76929"/>
                </a:lnTo>
                <a:close/>
              </a:path>
            </a:pathLst>
          </a:custGeom>
          <a:solidFill>
            <a:srgbClr val="08090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2" name="Google Shape;572;p93"/>
          <p:cNvSpPr/>
          <p:nvPr/>
        </p:nvSpPr>
        <p:spPr>
          <a:xfrm>
            <a:off x="6762750" y="325188"/>
            <a:ext cx="99390" cy="168354"/>
          </a:xfrm>
          <a:custGeom>
            <a:avLst/>
            <a:gdLst/>
            <a:ahLst/>
            <a:cxnLst/>
            <a:rect l="l" t="t" r="r" b="b"/>
            <a:pathLst>
              <a:path w="218440" h="384809" extrusionOk="0">
                <a:moveTo>
                  <a:pt x="162194" y="0"/>
                </a:moveTo>
                <a:lnTo>
                  <a:pt x="153806" y="0"/>
                </a:lnTo>
                <a:lnTo>
                  <a:pt x="130747" y="3521"/>
                </a:lnTo>
                <a:lnTo>
                  <a:pt x="110492" y="13367"/>
                </a:lnTo>
                <a:lnTo>
                  <a:pt x="94123" y="28461"/>
                </a:lnTo>
                <a:lnTo>
                  <a:pt x="82719" y="47726"/>
                </a:lnTo>
                <a:lnTo>
                  <a:pt x="62432" y="57419"/>
                </a:lnTo>
                <a:lnTo>
                  <a:pt x="46386" y="72767"/>
                </a:lnTo>
                <a:lnTo>
                  <a:pt x="35836" y="92512"/>
                </a:lnTo>
                <a:lnTo>
                  <a:pt x="32040" y="115399"/>
                </a:lnTo>
                <a:lnTo>
                  <a:pt x="32145" y="128781"/>
                </a:lnTo>
                <a:lnTo>
                  <a:pt x="34135" y="135660"/>
                </a:lnTo>
                <a:lnTo>
                  <a:pt x="20231" y="145600"/>
                </a:lnTo>
                <a:lnTo>
                  <a:pt x="9449" y="158814"/>
                </a:lnTo>
                <a:lnTo>
                  <a:pt x="2477" y="174616"/>
                </a:lnTo>
                <a:lnTo>
                  <a:pt x="0" y="192318"/>
                </a:lnTo>
                <a:lnTo>
                  <a:pt x="2477" y="210025"/>
                </a:lnTo>
                <a:lnTo>
                  <a:pt x="9449" y="225826"/>
                </a:lnTo>
                <a:lnTo>
                  <a:pt x="20231" y="239038"/>
                </a:lnTo>
                <a:lnTo>
                  <a:pt x="34135" y="248976"/>
                </a:lnTo>
                <a:lnTo>
                  <a:pt x="32165" y="255797"/>
                </a:lnTo>
                <a:lnTo>
                  <a:pt x="46386" y="311880"/>
                </a:lnTo>
                <a:lnTo>
                  <a:pt x="82719" y="336921"/>
                </a:lnTo>
                <a:lnTo>
                  <a:pt x="94123" y="356191"/>
                </a:lnTo>
                <a:lnTo>
                  <a:pt x="110492" y="371284"/>
                </a:lnTo>
                <a:lnTo>
                  <a:pt x="130747" y="381128"/>
                </a:lnTo>
                <a:lnTo>
                  <a:pt x="153806" y="384647"/>
                </a:lnTo>
                <a:lnTo>
                  <a:pt x="168109" y="383126"/>
                </a:lnTo>
                <a:lnTo>
                  <a:pt x="181023" y="378618"/>
                </a:lnTo>
                <a:lnTo>
                  <a:pt x="192347" y="371205"/>
                </a:lnTo>
                <a:lnTo>
                  <a:pt x="201878" y="360973"/>
                </a:lnTo>
                <a:lnTo>
                  <a:pt x="203033" y="358994"/>
                </a:lnTo>
                <a:lnTo>
                  <a:pt x="153806" y="358994"/>
                </a:lnTo>
                <a:lnTo>
                  <a:pt x="137260" y="356255"/>
                </a:lnTo>
                <a:lnTo>
                  <a:pt x="122939" y="348639"/>
                </a:lnTo>
                <a:lnTo>
                  <a:pt x="111778" y="337053"/>
                </a:lnTo>
                <a:lnTo>
                  <a:pt x="104708" y="322398"/>
                </a:lnTo>
                <a:lnTo>
                  <a:pt x="102405" y="314817"/>
                </a:lnTo>
                <a:lnTo>
                  <a:pt x="94656" y="313435"/>
                </a:lnTo>
                <a:lnTo>
                  <a:pt x="80002" y="308058"/>
                </a:lnTo>
                <a:lnTo>
                  <a:pt x="68283" y="298217"/>
                </a:lnTo>
                <a:lnTo>
                  <a:pt x="60510" y="284938"/>
                </a:lnTo>
                <a:lnTo>
                  <a:pt x="57694" y="269248"/>
                </a:lnTo>
                <a:lnTo>
                  <a:pt x="57694" y="258107"/>
                </a:lnTo>
                <a:lnTo>
                  <a:pt x="58532" y="254034"/>
                </a:lnTo>
                <a:lnTo>
                  <a:pt x="61673" y="250264"/>
                </a:lnTo>
                <a:lnTo>
                  <a:pt x="65861" y="245112"/>
                </a:lnTo>
                <a:lnTo>
                  <a:pt x="71620" y="243186"/>
                </a:lnTo>
                <a:lnTo>
                  <a:pt x="119950" y="243186"/>
                </a:lnTo>
                <a:lnTo>
                  <a:pt x="115703" y="237877"/>
                </a:lnTo>
                <a:lnTo>
                  <a:pt x="108394" y="230407"/>
                </a:lnTo>
                <a:lnTo>
                  <a:pt x="104111" y="227459"/>
                </a:lnTo>
                <a:lnTo>
                  <a:pt x="48375" y="227459"/>
                </a:lnTo>
                <a:lnTo>
                  <a:pt x="39170" y="221637"/>
                </a:lnTo>
                <a:lnTo>
                  <a:pt x="31988" y="213505"/>
                </a:lnTo>
                <a:lnTo>
                  <a:pt x="27319" y="203565"/>
                </a:lnTo>
                <a:lnTo>
                  <a:pt x="25653" y="192318"/>
                </a:lnTo>
                <a:lnTo>
                  <a:pt x="27319" y="181073"/>
                </a:lnTo>
                <a:lnTo>
                  <a:pt x="31988" y="171137"/>
                </a:lnTo>
                <a:lnTo>
                  <a:pt x="39170" y="163009"/>
                </a:lnTo>
                <a:lnTo>
                  <a:pt x="48375" y="157188"/>
                </a:lnTo>
                <a:lnTo>
                  <a:pt x="104108" y="157188"/>
                </a:lnTo>
                <a:lnTo>
                  <a:pt x="108394" y="154239"/>
                </a:lnTo>
                <a:lnTo>
                  <a:pt x="115703" y="146770"/>
                </a:lnTo>
                <a:lnTo>
                  <a:pt x="119950" y="141461"/>
                </a:lnTo>
                <a:lnTo>
                  <a:pt x="71620" y="141461"/>
                </a:lnTo>
                <a:lnTo>
                  <a:pt x="65861" y="139524"/>
                </a:lnTo>
                <a:lnTo>
                  <a:pt x="61673" y="134383"/>
                </a:lnTo>
                <a:lnTo>
                  <a:pt x="58532" y="130624"/>
                </a:lnTo>
                <a:lnTo>
                  <a:pt x="57694" y="126540"/>
                </a:lnTo>
                <a:lnTo>
                  <a:pt x="57694" y="115399"/>
                </a:lnTo>
                <a:lnTo>
                  <a:pt x="60510" y="99703"/>
                </a:lnTo>
                <a:lnTo>
                  <a:pt x="68283" y="86422"/>
                </a:lnTo>
                <a:lnTo>
                  <a:pt x="80002" y="76583"/>
                </a:lnTo>
                <a:lnTo>
                  <a:pt x="94656" y="71212"/>
                </a:lnTo>
                <a:lnTo>
                  <a:pt x="102405" y="69830"/>
                </a:lnTo>
                <a:lnTo>
                  <a:pt x="104708" y="62249"/>
                </a:lnTo>
                <a:lnTo>
                  <a:pt x="111778" y="47593"/>
                </a:lnTo>
                <a:lnTo>
                  <a:pt x="122939" y="36002"/>
                </a:lnTo>
                <a:lnTo>
                  <a:pt x="137260" y="28384"/>
                </a:lnTo>
                <a:lnTo>
                  <a:pt x="153806" y="25643"/>
                </a:lnTo>
                <a:lnTo>
                  <a:pt x="170776" y="25643"/>
                </a:lnTo>
                <a:lnTo>
                  <a:pt x="177900" y="3832"/>
                </a:lnTo>
                <a:lnTo>
                  <a:pt x="170350" y="1340"/>
                </a:lnTo>
                <a:lnTo>
                  <a:pt x="162194" y="0"/>
                </a:lnTo>
                <a:close/>
              </a:path>
              <a:path w="218440" h="384809" extrusionOk="0">
                <a:moveTo>
                  <a:pt x="190564" y="217679"/>
                </a:moveTo>
                <a:lnTo>
                  <a:pt x="157691" y="217679"/>
                </a:lnTo>
                <a:lnTo>
                  <a:pt x="183868" y="250390"/>
                </a:lnTo>
                <a:lnTo>
                  <a:pt x="187522" y="255866"/>
                </a:lnTo>
                <a:lnTo>
                  <a:pt x="190151" y="261690"/>
                </a:lnTo>
                <a:lnTo>
                  <a:pt x="191790" y="267942"/>
                </a:lnTo>
                <a:lnTo>
                  <a:pt x="192350" y="274420"/>
                </a:lnTo>
                <a:lnTo>
                  <a:pt x="192350" y="301310"/>
                </a:lnTo>
                <a:lnTo>
                  <a:pt x="181146" y="345811"/>
                </a:lnTo>
                <a:lnTo>
                  <a:pt x="153806" y="358994"/>
                </a:lnTo>
                <a:lnTo>
                  <a:pt x="203033" y="358994"/>
                </a:lnTo>
                <a:lnTo>
                  <a:pt x="209036" y="348707"/>
                </a:lnTo>
                <a:lnTo>
                  <a:pt x="214064" y="334530"/>
                </a:lnTo>
                <a:lnTo>
                  <a:pt x="217030" y="318658"/>
                </a:lnTo>
                <a:lnTo>
                  <a:pt x="218003" y="301310"/>
                </a:lnTo>
                <a:lnTo>
                  <a:pt x="218003" y="274420"/>
                </a:lnTo>
                <a:lnTo>
                  <a:pt x="217076" y="263621"/>
                </a:lnTo>
                <a:lnTo>
                  <a:pt x="214352" y="253201"/>
                </a:lnTo>
                <a:lnTo>
                  <a:pt x="209919" y="243378"/>
                </a:lnTo>
                <a:lnTo>
                  <a:pt x="203868" y="234369"/>
                </a:lnTo>
                <a:lnTo>
                  <a:pt x="190564" y="217679"/>
                </a:lnTo>
                <a:close/>
              </a:path>
              <a:path w="218440" h="384809" extrusionOk="0">
                <a:moveTo>
                  <a:pt x="119950" y="243186"/>
                </a:moveTo>
                <a:lnTo>
                  <a:pt x="71620" y="243186"/>
                </a:lnTo>
                <a:lnTo>
                  <a:pt x="84290" y="244547"/>
                </a:lnTo>
                <a:lnTo>
                  <a:pt x="91096" y="248139"/>
                </a:lnTo>
                <a:lnTo>
                  <a:pt x="110781" y="272735"/>
                </a:lnTo>
                <a:lnTo>
                  <a:pt x="109630" y="275625"/>
                </a:lnTo>
                <a:lnTo>
                  <a:pt x="109001" y="278776"/>
                </a:lnTo>
                <a:lnTo>
                  <a:pt x="109001" y="282075"/>
                </a:lnTo>
                <a:lnTo>
                  <a:pt x="111007" y="292054"/>
                </a:lnTo>
                <a:lnTo>
                  <a:pt x="116488" y="300205"/>
                </a:lnTo>
                <a:lnTo>
                  <a:pt x="124639" y="305702"/>
                </a:lnTo>
                <a:lnTo>
                  <a:pt x="134655" y="307718"/>
                </a:lnTo>
                <a:lnTo>
                  <a:pt x="144627" y="305702"/>
                </a:lnTo>
                <a:lnTo>
                  <a:pt x="152783" y="300205"/>
                </a:lnTo>
                <a:lnTo>
                  <a:pt x="158288" y="292054"/>
                </a:lnTo>
                <a:lnTo>
                  <a:pt x="160309" y="282075"/>
                </a:lnTo>
                <a:lnTo>
                  <a:pt x="158288" y="272090"/>
                </a:lnTo>
                <a:lnTo>
                  <a:pt x="152783" y="263935"/>
                </a:lnTo>
                <a:lnTo>
                  <a:pt x="144627" y="258437"/>
                </a:lnTo>
                <a:lnTo>
                  <a:pt x="136157" y="256725"/>
                </a:lnTo>
                <a:lnTo>
                  <a:pt x="130781" y="256725"/>
                </a:lnTo>
                <a:lnTo>
                  <a:pt x="119950" y="243186"/>
                </a:lnTo>
                <a:close/>
              </a:path>
              <a:path w="218440" h="384809" extrusionOk="0">
                <a:moveTo>
                  <a:pt x="134655" y="256421"/>
                </a:moveTo>
                <a:lnTo>
                  <a:pt x="133294" y="256421"/>
                </a:lnTo>
                <a:lnTo>
                  <a:pt x="132037" y="256526"/>
                </a:lnTo>
                <a:lnTo>
                  <a:pt x="130781" y="256725"/>
                </a:lnTo>
                <a:lnTo>
                  <a:pt x="136157" y="256725"/>
                </a:lnTo>
                <a:lnTo>
                  <a:pt x="134655" y="256421"/>
                </a:lnTo>
                <a:close/>
              </a:path>
              <a:path w="218440" h="384809" extrusionOk="0">
                <a:moveTo>
                  <a:pt x="72151" y="218204"/>
                </a:moveTo>
                <a:lnTo>
                  <a:pt x="63858" y="219609"/>
                </a:lnTo>
                <a:lnTo>
                  <a:pt x="55857" y="222662"/>
                </a:lnTo>
                <a:lnTo>
                  <a:pt x="48375" y="227459"/>
                </a:lnTo>
                <a:lnTo>
                  <a:pt x="104111" y="227459"/>
                </a:lnTo>
                <a:lnTo>
                  <a:pt x="99877" y="224544"/>
                </a:lnTo>
                <a:lnTo>
                  <a:pt x="90475" y="220465"/>
                </a:lnTo>
                <a:lnTo>
                  <a:pt x="80510" y="218349"/>
                </a:lnTo>
                <a:lnTo>
                  <a:pt x="72151" y="218204"/>
                </a:lnTo>
                <a:close/>
              </a:path>
              <a:path w="218440" h="384809" extrusionOk="0">
                <a:moveTo>
                  <a:pt x="153806" y="166675"/>
                </a:moveTo>
                <a:lnTo>
                  <a:pt x="143841" y="168691"/>
                </a:lnTo>
                <a:lnTo>
                  <a:pt x="135688" y="174188"/>
                </a:lnTo>
                <a:lnTo>
                  <a:pt x="130184" y="182339"/>
                </a:lnTo>
                <a:lnTo>
                  <a:pt x="128163" y="192318"/>
                </a:lnTo>
                <a:lnTo>
                  <a:pt x="130184" y="202303"/>
                </a:lnTo>
                <a:lnTo>
                  <a:pt x="135688" y="210458"/>
                </a:lnTo>
                <a:lnTo>
                  <a:pt x="143841" y="215956"/>
                </a:lnTo>
                <a:lnTo>
                  <a:pt x="153806" y="217972"/>
                </a:lnTo>
                <a:lnTo>
                  <a:pt x="155178" y="217972"/>
                </a:lnTo>
                <a:lnTo>
                  <a:pt x="156424" y="217867"/>
                </a:lnTo>
                <a:lnTo>
                  <a:pt x="157691" y="217679"/>
                </a:lnTo>
                <a:lnTo>
                  <a:pt x="190564" y="217679"/>
                </a:lnTo>
                <a:lnTo>
                  <a:pt x="177795" y="201658"/>
                </a:lnTo>
                <a:lnTo>
                  <a:pt x="178842" y="198768"/>
                </a:lnTo>
                <a:lnTo>
                  <a:pt x="179470" y="195617"/>
                </a:lnTo>
                <a:lnTo>
                  <a:pt x="179470" y="192318"/>
                </a:lnTo>
                <a:lnTo>
                  <a:pt x="177464" y="182339"/>
                </a:lnTo>
                <a:lnTo>
                  <a:pt x="171982" y="174188"/>
                </a:lnTo>
                <a:lnTo>
                  <a:pt x="163828" y="168691"/>
                </a:lnTo>
                <a:lnTo>
                  <a:pt x="153806" y="166675"/>
                </a:lnTo>
                <a:close/>
              </a:path>
              <a:path w="218440" h="384809" extrusionOk="0">
                <a:moveTo>
                  <a:pt x="104108" y="157188"/>
                </a:moveTo>
                <a:lnTo>
                  <a:pt x="48375" y="157188"/>
                </a:lnTo>
                <a:lnTo>
                  <a:pt x="55857" y="161979"/>
                </a:lnTo>
                <a:lnTo>
                  <a:pt x="63858" y="165030"/>
                </a:lnTo>
                <a:lnTo>
                  <a:pt x="72151" y="166437"/>
                </a:lnTo>
                <a:lnTo>
                  <a:pt x="80510" y="166298"/>
                </a:lnTo>
                <a:lnTo>
                  <a:pt x="90475" y="164177"/>
                </a:lnTo>
                <a:lnTo>
                  <a:pt x="99877" y="160099"/>
                </a:lnTo>
                <a:lnTo>
                  <a:pt x="104108" y="157188"/>
                </a:lnTo>
                <a:close/>
              </a:path>
              <a:path w="218440" h="384809" extrusionOk="0">
                <a:moveTo>
                  <a:pt x="134655" y="76929"/>
                </a:moveTo>
                <a:lnTo>
                  <a:pt x="124639" y="78944"/>
                </a:lnTo>
                <a:lnTo>
                  <a:pt x="116488" y="84438"/>
                </a:lnTo>
                <a:lnTo>
                  <a:pt x="111007" y="92589"/>
                </a:lnTo>
                <a:lnTo>
                  <a:pt x="109001" y="102572"/>
                </a:lnTo>
                <a:lnTo>
                  <a:pt x="109001" y="105860"/>
                </a:lnTo>
                <a:lnTo>
                  <a:pt x="109630" y="109012"/>
                </a:lnTo>
                <a:lnTo>
                  <a:pt x="110781" y="111912"/>
                </a:lnTo>
                <a:lnTo>
                  <a:pt x="91096" y="136508"/>
                </a:lnTo>
                <a:lnTo>
                  <a:pt x="84290" y="140110"/>
                </a:lnTo>
                <a:lnTo>
                  <a:pt x="71620" y="141461"/>
                </a:lnTo>
                <a:lnTo>
                  <a:pt x="119950" y="141461"/>
                </a:lnTo>
                <a:lnTo>
                  <a:pt x="130781" y="127922"/>
                </a:lnTo>
                <a:lnTo>
                  <a:pt x="136106" y="127922"/>
                </a:lnTo>
                <a:lnTo>
                  <a:pt x="144627" y="126201"/>
                </a:lnTo>
                <a:lnTo>
                  <a:pt x="152783" y="120707"/>
                </a:lnTo>
                <a:lnTo>
                  <a:pt x="158288" y="112556"/>
                </a:lnTo>
                <a:lnTo>
                  <a:pt x="160309" y="102572"/>
                </a:lnTo>
                <a:lnTo>
                  <a:pt x="158288" y="92589"/>
                </a:lnTo>
                <a:lnTo>
                  <a:pt x="152783" y="84438"/>
                </a:lnTo>
                <a:lnTo>
                  <a:pt x="144627" y="78944"/>
                </a:lnTo>
                <a:lnTo>
                  <a:pt x="134655" y="76929"/>
                </a:lnTo>
                <a:close/>
              </a:path>
              <a:path w="218440" h="384809" extrusionOk="0">
                <a:moveTo>
                  <a:pt x="136106" y="127922"/>
                </a:moveTo>
                <a:lnTo>
                  <a:pt x="130781" y="127922"/>
                </a:lnTo>
                <a:lnTo>
                  <a:pt x="132037" y="128111"/>
                </a:lnTo>
                <a:lnTo>
                  <a:pt x="133294" y="128215"/>
                </a:lnTo>
                <a:lnTo>
                  <a:pt x="134655" y="128215"/>
                </a:lnTo>
                <a:lnTo>
                  <a:pt x="136106" y="127922"/>
                </a:lnTo>
                <a:close/>
              </a:path>
              <a:path w="218440" h="384809" extrusionOk="0">
                <a:moveTo>
                  <a:pt x="170776" y="25643"/>
                </a:moveTo>
                <a:lnTo>
                  <a:pt x="159471" y="25643"/>
                </a:lnTo>
                <a:lnTo>
                  <a:pt x="164916" y="26543"/>
                </a:lnTo>
                <a:lnTo>
                  <a:pt x="169942" y="28198"/>
                </a:lnTo>
                <a:lnTo>
                  <a:pt x="170776" y="25643"/>
                </a:lnTo>
                <a:close/>
              </a:path>
            </a:pathLst>
          </a:custGeom>
          <a:solidFill>
            <a:srgbClr val="08090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3" name="Google Shape;573;p93"/>
          <p:cNvSpPr/>
          <p:nvPr/>
        </p:nvSpPr>
        <p:spPr>
          <a:xfrm>
            <a:off x="8617509" y="483361"/>
            <a:ext cx="48000" cy="60300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4" name="Google Shape;574;p93"/>
          <p:cNvSpPr/>
          <p:nvPr/>
        </p:nvSpPr>
        <p:spPr>
          <a:xfrm>
            <a:off x="8477679" y="483361"/>
            <a:ext cx="129600" cy="46200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5" name="Google Shape;575;p93"/>
          <p:cNvSpPr/>
          <p:nvPr/>
        </p:nvSpPr>
        <p:spPr>
          <a:xfrm>
            <a:off x="8419573" y="483361"/>
            <a:ext cx="48000" cy="65700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6" name="Google Shape;576;p93"/>
          <p:cNvSpPr/>
          <p:nvPr/>
        </p:nvSpPr>
        <p:spPr>
          <a:xfrm>
            <a:off x="8587502" y="380553"/>
            <a:ext cx="72000" cy="76800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7" name="Google Shape;577;p93"/>
          <p:cNvSpPr/>
          <p:nvPr/>
        </p:nvSpPr>
        <p:spPr>
          <a:xfrm>
            <a:off x="8527970" y="380550"/>
            <a:ext cx="48600" cy="75000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8" name="Google Shape;578;p93"/>
          <p:cNvSpPr/>
          <p:nvPr/>
        </p:nvSpPr>
        <p:spPr>
          <a:xfrm>
            <a:off x="8490585" y="436428"/>
            <a:ext cx="21958" cy="21113"/>
          </a:xfrm>
          <a:custGeom>
            <a:avLst/>
            <a:gdLst/>
            <a:ahLst/>
            <a:cxnLst/>
            <a:rect l="l" t="t" r="r" b="b"/>
            <a:pathLst>
              <a:path w="48259" h="48259" extrusionOk="0">
                <a:moveTo>
                  <a:pt x="23978" y="0"/>
                </a:moveTo>
                <a:lnTo>
                  <a:pt x="14621" y="1877"/>
                </a:lnTo>
                <a:lnTo>
                  <a:pt x="7002" y="7005"/>
                </a:lnTo>
                <a:lnTo>
                  <a:pt x="1876" y="14621"/>
                </a:lnTo>
                <a:lnTo>
                  <a:pt x="0" y="23967"/>
                </a:lnTo>
                <a:lnTo>
                  <a:pt x="1876" y="33308"/>
                </a:lnTo>
                <a:lnTo>
                  <a:pt x="7002" y="40921"/>
                </a:lnTo>
                <a:lnTo>
                  <a:pt x="14621" y="46047"/>
                </a:lnTo>
                <a:lnTo>
                  <a:pt x="23978" y="47925"/>
                </a:lnTo>
                <a:lnTo>
                  <a:pt x="33290" y="46047"/>
                </a:lnTo>
                <a:lnTo>
                  <a:pt x="40914" y="40921"/>
                </a:lnTo>
                <a:lnTo>
                  <a:pt x="46065" y="33308"/>
                </a:lnTo>
                <a:lnTo>
                  <a:pt x="47956" y="23967"/>
                </a:lnTo>
                <a:lnTo>
                  <a:pt x="46065" y="14621"/>
                </a:lnTo>
                <a:lnTo>
                  <a:pt x="40914" y="7005"/>
                </a:lnTo>
                <a:lnTo>
                  <a:pt x="33290" y="1877"/>
                </a:lnTo>
                <a:lnTo>
                  <a:pt x="23978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9" name="Google Shape;579;p93"/>
          <p:cNvSpPr/>
          <p:nvPr/>
        </p:nvSpPr>
        <p:spPr>
          <a:xfrm>
            <a:off x="8466081" y="349758"/>
            <a:ext cx="0" cy="105569"/>
          </a:xfrm>
          <a:custGeom>
            <a:avLst/>
            <a:gdLst/>
            <a:ahLst/>
            <a:cxnLst/>
            <a:rect l="l" t="t" r="r" b="b"/>
            <a:pathLst>
              <a:path w="120000" h="241300" extrusionOk="0">
                <a:moveTo>
                  <a:pt x="0" y="0"/>
                </a:moveTo>
                <a:lnTo>
                  <a:pt x="0" y="241228"/>
                </a:lnTo>
              </a:path>
            </a:pathLst>
          </a:custGeom>
          <a:noFill/>
          <a:ln w="35475" cap="flat" cmpd="sng">
            <a:solidFill>
              <a:srgbClr val="3333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0" name="Google Shape;580;p93"/>
          <p:cNvSpPr/>
          <p:nvPr/>
        </p:nvSpPr>
        <p:spPr>
          <a:xfrm>
            <a:off x="8432409" y="380552"/>
            <a:ext cx="0" cy="75009"/>
          </a:xfrm>
          <a:custGeom>
            <a:avLst/>
            <a:gdLst/>
            <a:ahLst/>
            <a:cxnLst/>
            <a:rect l="l" t="t" r="r" b="b"/>
            <a:pathLst>
              <a:path w="120000" h="171450" extrusionOk="0">
                <a:moveTo>
                  <a:pt x="0" y="0"/>
                </a:moveTo>
                <a:lnTo>
                  <a:pt x="0" y="170884"/>
                </a:lnTo>
              </a:path>
            </a:pathLst>
          </a:custGeom>
          <a:noFill/>
          <a:ln w="35500" cap="flat" cmpd="sng">
            <a:solidFill>
              <a:srgbClr val="3333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1" name="Google Shape;581;p93"/>
          <p:cNvSpPr/>
          <p:nvPr/>
        </p:nvSpPr>
        <p:spPr>
          <a:xfrm>
            <a:off x="8421481" y="347127"/>
            <a:ext cx="21958" cy="21113"/>
          </a:xfrm>
          <a:custGeom>
            <a:avLst/>
            <a:gdLst/>
            <a:ahLst/>
            <a:cxnLst/>
            <a:rect l="l" t="t" r="r" b="b"/>
            <a:pathLst>
              <a:path w="48259" h="48259" extrusionOk="0">
                <a:moveTo>
                  <a:pt x="23978" y="0"/>
                </a:moveTo>
                <a:lnTo>
                  <a:pt x="14621" y="1876"/>
                </a:lnTo>
                <a:lnTo>
                  <a:pt x="7002" y="6999"/>
                </a:lnTo>
                <a:lnTo>
                  <a:pt x="1876" y="14612"/>
                </a:lnTo>
                <a:lnTo>
                  <a:pt x="0" y="23957"/>
                </a:lnTo>
                <a:lnTo>
                  <a:pt x="1891" y="33297"/>
                </a:lnTo>
                <a:lnTo>
                  <a:pt x="7041" y="40911"/>
                </a:lnTo>
                <a:lnTo>
                  <a:pt x="14665" y="46037"/>
                </a:lnTo>
                <a:lnTo>
                  <a:pt x="23978" y="47914"/>
                </a:lnTo>
                <a:lnTo>
                  <a:pt x="33335" y="46037"/>
                </a:lnTo>
                <a:lnTo>
                  <a:pt x="40954" y="40911"/>
                </a:lnTo>
                <a:lnTo>
                  <a:pt x="46080" y="33297"/>
                </a:lnTo>
                <a:lnTo>
                  <a:pt x="47956" y="23957"/>
                </a:lnTo>
                <a:lnTo>
                  <a:pt x="46065" y="14612"/>
                </a:lnTo>
                <a:lnTo>
                  <a:pt x="40914" y="6999"/>
                </a:lnTo>
                <a:lnTo>
                  <a:pt x="33290" y="1876"/>
                </a:lnTo>
                <a:lnTo>
                  <a:pt x="23978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2" name="Google Shape;582;p93"/>
          <p:cNvSpPr/>
          <p:nvPr/>
        </p:nvSpPr>
        <p:spPr>
          <a:xfrm>
            <a:off x="8324898" y="378651"/>
            <a:ext cx="81900" cy="78900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3" name="Google Shape;583;p93"/>
          <p:cNvSpPr/>
          <p:nvPr/>
        </p:nvSpPr>
        <p:spPr>
          <a:xfrm>
            <a:off x="8190355" y="378651"/>
            <a:ext cx="121349" cy="76676"/>
          </a:xfrm>
          <a:custGeom>
            <a:avLst/>
            <a:gdLst/>
            <a:ahLst/>
            <a:cxnLst/>
            <a:rect l="l" t="t" r="r" b="b"/>
            <a:pathLst>
              <a:path w="266700" h="175259" extrusionOk="0">
                <a:moveTo>
                  <a:pt x="34972" y="4334"/>
                </a:moveTo>
                <a:lnTo>
                  <a:pt x="0" y="4334"/>
                </a:lnTo>
                <a:lnTo>
                  <a:pt x="0" y="175219"/>
                </a:lnTo>
                <a:lnTo>
                  <a:pt x="34972" y="175219"/>
                </a:lnTo>
                <a:lnTo>
                  <a:pt x="34972" y="75275"/>
                </a:lnTo>
                <a:lnTo>
                  <a:pt x="38166" y="59554"/>
                </a:lnTo>
                <a:lnTo>
                  <a:pt x="46857" y="46713"/>
                </a:lnTo>
                <a:lnTo>
                  <a:pt x="59710" y="38054"/>
                </a:lnTo>
                <a:lnTo>
                  <a:pt x="75390" y="34878"/>
                </a:lnTo>
                <a:lnTo>
                  <a:pt x="255421" y="34878"/>
                </a:lnTo>
                <a:lnTo>
                  <a:pt x="250616" y="27245"/>
                </a:lnTo>
                <a:lnTo>
                  <a:pt x="133304" y="27245"/>
                </a:lnTo>
                <a:lnTo>
                  <a:pt x="123105" y="16324"/>
                </a:lnTo>
                <a:lnTo>
                  <a:pt x="34972" y="16324"/>
                </a:lnTo>
                <a:lnTo>
                  <a:pt x="34972" y="4334"/>
                </a:lnTo>
                <a:close/>
              </a:path>
              <a:path w="266700" h="175259" extrusionOk="0">
                <a:moveTo>
                  <a:pt x="191198" y="34878"/>
                </a:moveTo>
                <a:lnTo>
                  <a:pt x="75390" y="34878"/>
                </a:lnTo>
                <a:lnTo>
                  <a:pt x="91072" y="38068"/>
                </a:lnTo>
                <a:lnTo>
                  <a:pt x="103928" y="46752"/>
                </a:lnTo>
                <a:lnTo>
                  <a:pt x="112623" y="59598"/>
                </a:lnTo>
                <a:lnTo>
                  <a:pt x="115818" y="75275"/>
                </a:lnTo>
                <a:lnTo>
                  <a:pt x="115818" y="175219"/>
                </a:lnTo>
                <a:lnTo>
                  <a:pt x="150686" y="175219"/>
                </a:lnTo>
                <a:lnTo>
                  <a:pt x="150686" y="75275"/>
                </a:lnTo>
                <a:lnTo>
                  <a:pt x="153896" y="59554"/>
                </a:lnTo>
                <a:lnTo>
                  <a:pt x="162622" y="46713"/>
                </a:lnTo>
                <a:lnTo>
                  <a:pt x="175507" y="38054"/>
                </a:lnTo>
                <a:lnTo>
                  <a:pt x="191198" y="34878"/>
                </a:lnTo>
                <a:close/>
              </a:path>
              <a:path w="266700" h="175259" extrusionOk="0">
                <a:moveTo>
                  <a:pt x="255421" y="34878"/>
                </a:moveTo>
                <a:lnTo>
                  <a:pt x="191198" y="34878"/>
                </a:lnTo>
                <a:lnTo>
                  <a:pt x="206878" y="38068"/>
                </a:lnTo>
                <a:lnTo>
                  <a:pt x="219731" y="46752"/>
                </a:lnTo>
                <a:lnTo>
                  <a:pt x="228422" y="59598"/>
                </a:lnTo>
                <a:lnTo>
                  <a:pt x="231615" y="75275"/>
                </a:lnTo>
                <a:lnTo>
                  <a:pt x="231615" y="175219"/>
                </a:lnTo>
                <a:lnTo>
                  <a:pt x="266484" y="175219"/>
                </a:lnTo>
                <a:lnTo>
                  <a:pt x="266484" y="75275"/>
                </a:lnTo>
                <a:lnTo>
                  <a:pt x="261280" y="44187"/>
                </a:lnTo>
                <a:lnTo>
                  <a:pt x="255421" y="34878"/>
                </a:lnTo>
                <a:close/>
              </a:path>
              <a:path w="266700" h="175259" extrusionOk="0">
                <a:moveTo>
                  <a:pt x="193292" y="0"/>
                </a:moveTo>
                <a:lnTo>
                  <a:pt x="176031" y="1911"/>
                </a:lnTo>
                <a:lnTo>
                  <a:pt x="159768" y="7367"/>
                </a:lnTo>
                <a:lnTo>
                  <a:pt x="145270" y="15951"/>
                </a:lnTo>
                <a:lnTo>
                  <a:pt x="133304" y="27245"/>
                </a:lnTo>
                <a:lnTo>
                  <a:pt x="250616" y="27245"/>
                </a:lnTo>
                <a:lnTo>
                  <a:pt x="246344" y="20458"/>
                </a:lnTo>
                <a:lnTo>
                  <a:pt x="223180" y="5319"/>
                </a:lnTo>
                <a:lnTo>
                  <a:pt x="193292" y="0"/>
                </a:lnTo>
                <a:close/>
              </a:path>
              <a:path w="266700" h="175259" extrusionOk="0">
                <a:moveTo>
                  <a:pt x="77390" y="0"/>
                </a:moveTo>
                <a:lnTo>
                  <a:pt x="63322" y="1525"/>
                </a:lnTo>
                <a:lnTo>
                  <a:pt x="51504" y="5429"/>
                </a:lnTo>
                <a:lnTo>
                  <a:pt x="42026" y="10698"/>
                </a:lnTo>
                <a:lnTo>
                  <a:pt x="34972" y="16324"/>
                </a:lnTo>
                <a:lnTo>
                  <a:pt x="123105" y="16324"/>
                </a:lnTo>
                <a:lnTo>
                  <a:pt x="122711" y="15902"/>
                </a:lnTo>
                <a:lnTo>
                  <a:pt x="109898" y="7324"/>
                </a:lnTo>
                <a:lnTo>
                  <a:pt x="94810" y="1895"/>
                </a:lnTo>
                <a:lnTo>
                  <a:pt x="77390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4" name="Google Shape;584;p93"/>
          <p:cNvSpPr/>
          <p:nvPr/>
        </p:nvSpPr>
        <p:spPr>
          <a:xfrm>
            <a:off x="7972472" y="334556"/>
            <a:ext cx="170754" cy="164187"/>
          </a:xfrm>
          <a:custGeom>
            <a:avLst/>
            <a:gdLst/>
            <a:ahLst/>
            <a:cxnLst/>
            <a:rect l="l" t="t" r="r" b="b"/>
            <a:pathLst>
              <a:path w="375284" h="375284" extrusionOk="0">
                <a:moveTo>
                  <a:pt x="187533" y="0"/>
                </a:moveTo>
                <a:lnTo>
                  <a:pt x="137757" y="6707"/>
                </a:lnTo>
                <a:lnTo>
                  <a:pt x="92981" y="25629"/>
                </a:lnTo>
                <a:lnTo>
                  <a:pt x="55011" y="54964"/>
                </a:lnTo>
                <a:lnTo>
                  <a:pt x="25653" y="92911"/>
                </a:lnTo>
                <a:lnTo>
                  <a:pt x="6714" y="137670"/>
                </a:lnTo>
                <a:lnTo>
                  <a:pt x="0" y="187439"/>
                </a:lnTo>
                <a:lnTo>
                  <a:pt x="6726" y="237229"/>
                </a:lnTo>
                <a:lnTo>
                  <a:pt x="25653" y="281939"/>
                </a:lnTo>
                <a:lnTo>
                  <a:pt x="55011" y="319861"/>
                </a:lnTo>
                <a:lnTo>
                  <a:pt x="92981" y="349171"/>
                </a:lnTo>
                <a:lnTo>
                  <a:pt x="137757" y="368074"/>
                </a:lnTo>
                <a:lnTo>
                  <a:pt x="187533" y="374773"/>
                </a:lnTo>
                <a:lnTo>
                  <a:pt x="215646" y="372677"/>
                </a:lnTo>
                <a:lnTo>
                  <a:pt x="242885" y="366463"/>
                </a:lnTo>
                <a:lnTo>
                  <a:pt x="268887" y="356242"/>
                </a:lnTo>
                <a:lnTo>
                  <a:pt x="293289" y="342125"/>
                </a:lnTo>
                <a:lnTo>
                  <a:pt x="293813" y="341769"/>
                </a:lnTo>
                <a:lnTo>
                  <a:pt x="289061" y="336241"/>
                </a:lnTo>
                <a:lnTo>
                  <a:pt x="187533" y="336241"/>
                </a:lnTo>
                <a:lnTo>
                  <a:pt x="140514" y="328634"/>
                </a:lnTo>
                <a:lnTo>
                  <a:pt x="99621" y="307465"/>
                </a:lnTo>
                <a:lnTo>
                  <a:pt x="67338" y="275208"/>
                </a:lnTo>
                <a:lnTo>
                  <a:pt x="46148" y="234340"/>
                </a:lnTo>
                <a:lnTo>
                  <a:pt x="38532" y="187334"/>
                </a:lnTo>
                <a:lnTo>
                  <a:pt x="46148" y="140318"/>
                </a:lnTo>
                <a:lnTo>
                  <a:pt x="67338" y="99444"/>
                </a:lnTo>
                <a:lnTo>
                  <a:pt x="99621" y="67184"/>
                </a:lnTo>
                <a:lnTo>
                  <a:pt x="140514" y="46013"/>
                </a:lnTo>
                <a:lnTo>
                  <a:pt x="187533" y="38407"/>
                </a:lnTo>
                <a:lnTo>
                  <a:pt x="298708" y="38407"/>
                </a:lnTo>
                <a:lnTo>
                  <a:pt x="282155" y="25625"/>
                </a:lnTo>
                <a:lnTo>
                  <a:pt x="237353" y="6706"/>
                </a:lnTo>
                <a:lnTo>
                  <a:pt x="187533" y="0"/>
                </a:lnTo>
                <a:close/>
              </a:path>
              <a:path w="375284" h="375284" extrusionOk="0">
                <a:moveTo>
                  <a:pt x="268578" y="312409"/>
                </a:moveTo>
                <a:lnTo>
                  <a:pt x="268054" y="312639"/>
                </a:lnTo>
                <a:lnTo>
                  <a:pt x="249352" y="322816"/>
                </a:lnTo>
                <a:lnTo>
                  <a:pt x="229525" y="330208"/>
                </a:lnTo>
                <a:lnTo>
                  <a:pt x="208833" y="334716"/>
                </a:lnTo>
                <a:lnTo>
                  <a:pt x="187533" y="336241"/>
                </a:lnTo>
                <a:lnTo>
                  <a:pt x="289061" y="336241"/>
                </a:lnTo>
                <a:lnTo>
                  <a:pt x="268578" y="312409"/>
                </a:lnTo>
                <a:close/>
              </a:path>
              <a:path w="375284" h="375284" extrusionOk="0">
                <a:moveTo>
                  <a:pt x="359261" y="254149"/>
                </a:moveTo>
                <a:lnTo>
                  <a:pt x="254651" y="254149"/>
                </a:lnTo>
                <a:lnTo>
                  <a:pt x="263675" y="265140"/>
                </a:lnTo>
                <a:lnTo>
                  <a:pt x="274770" y="273633"/>
                </a:lnTo>
                <a:lnTo>
                  <a:pt x="287536" y="279372"/>
                </a:lnTo>
                <a:lnTo>
                  <a:pt x="301571" y="282106"/>
                </a:lnTo>
                <a:lnTo>
                  <a:pt x="305016" y="282336"/>
                </a:lnTo>
                <a:lnTo>
                  <a:pt x="306692" y="282336"/>
                </a:lnTo>
                <a:lnTo>
                  <a:pt x="344701" y="269541"/>
                </a:lnTo>
                <a:lnTo>
                  <a:pt x="359261" y="254149"/>
                </a:lnTo>
                <a:close/>
              </a:path>
              <a:path w="375284" h="375284" extrusionOk="0">
                <a:moveTo>
                  <a:pt x="187428" y="92552"/>
                </a:moveTo>
                <a:lnTo>
                  <a:pt x="150563" y="100011"/>
                </a:lnTo>
                <a:lnTo>
                  <a:pt x="120402" y="120341"/>
                </a:lnTo>
                <a:lnTo>
                  <a:pt x="100037" y="150473"/>
                </a:lnTo>
                <a:lnTo>
                  <a:pt x="92562" y="187334"/>
                </a:lnTo>
                <a:lnTo>
                  <a:pt x="100037" y="224189"/>
                </a:lnTo>
                <a:lnTo>
                  <a:pt x="120402" y="254318"/>
                </a:lnTo>
                <a:lnTo>
                  <a:pt x="150563" y="274647"/>
                </a:lnTo>
                <a:lnTo>
                  <a:pt x="187428" y="282106"/>
                </a:lnTo>
                <a:lnTo>
                  <a:pt x="206148" y="280265"/>
                </a:lnTo>
                <a:lnTo>
                  <a:pt x="223867" y="274865"/>
                </a:lnTo>
                <a:lnTo>
                  <a:pt x="240172" y="266097"/>
                </a:lnTo>
                <a:lnTo>
                  <a:pt x="254651" y="254149"/>
                </a:lnTo>
                <a:lnTo>
                  <a:pt x="359261" y="254149"/>
                </a:lnTo>
                <a:lnTo>
                  <a:pt x="359364" y="254021"/>
                </a:lnTo>
                <a:lnTo>
                  <a:pt x="364849" y="244450"/>
                </a:lnTo>
                <a:lnTo>
                  <a:pt x="365097" y="243814"/>
                </a:lnTo>
                <a:lnTo>
                  <a:pt x="304702" y="243814"/>
                </a:lnTo>
                <a:lnTo>
                  <a:pt x="304226" y="243699"/>
                </a:lnTo>
                <a:lnTo>
                  <a:pt x="187533" y="243699"/>
                </a:lnTo>
                <a:lnTo>
                  <a:pt x="165611" y="239267"/>
                </a:lnTo>
                <a:lnTo>
                  <a:pt x="147704" y="227182"/>
                </a:lnTo>
                <a:lnTo>
                  <a:pt x="135629" y="209265"/>
                </a:lnTo>
                <a:lnTo>
                  <a:pt x="131200" y="187334"/>
                </a:lnTo>
                <a:lnTo>
                  <a:pt x="135629" y="165393"/>
                </a:lnTo>
                <a:lnTo>
                  <a:pt x="147704" y="147473"/>
                </a:lnTo>
                <a:lnTo>
                  <a:pt x="165611" y="135390"/>
                </a:lnTo>
                <a:lnTo>
                  <a:pt x="187533" y="130959"/>
                </a:lnTo>
                <a:lnTo>
                  <a:pt x="261662" y="130959"/>
                </a:lnTo>
                <a:lnTo>
                  <a:pt x="254494" y="120341"/>
                </a:lnTo>
                <a:lnTo>
                  <a:pt x="224338" y="100011"/>
                </a:lnTo>
                <a:lnTo>
                  <a:pt x="187428" y="92552"/>
                </a:lnTo>
                <a:close/>
              </a:path>
              <a:path w="375284" h="375284" extrusionOk="0">
                <a:moveTo>
                  <a:pt x="298708" y="38407"/>
                </a:moveTo>
                <a:lnTo>
                  <a:pt x="187533" y="38407"/>
                </a:lnTo>
                <a:lnTo>
                  <a:pt x="234603" y="46013"/>
                </a:lnTo>
                <a:lnTo>
                  <a:pt x="275527" y="67184"/>
                </a:lnTo>
                <a:lnTo>
                  <a:pt x="307826" y="99444"/>
                </a:lnTo>
                <a:lnTo>
                  <a:pt x="329022" y="140318"/>
                </a:lnTo>
                <a:lnTo>
                  <a:pt x="336638" y="187334"/>
                </a:lnTo>
                <a:lnTo>
                  <a:pt x="336421" y="195346"/>
                </a:lnTo>
                <a:lnTo>
                  <a:pt x="320932" y="239178"/>
                </a:lnTo>
                <a:lnTo>
                  <a:pt x="304702" y="243814"/>
                </a:lnTo>
                <a:lnTo>
                  <a:pt x="365097" y="243814"/>
                </a:lnTo>
                <a:lnTo>
                  <a:pt x="368994" y="233835"/>
                </a:lnTo>
                <a:lnTo>
                  <a:pt x="371088" y="225961"/>
                </a:lnTo>
                <a:lnTo>
                  <a:pt x="371088" y="225741"/>
                </a:lnTo>
                <a:lnTo>
                  <a:pt x="372858" y="216794"/>
                </a:lnTo>
                <a:lnTo>
                  <a:pt x="374098" y="207586"/>
                </a:lnTo>
                <a:lnTo>
                  <a:pt x="374828" y="197854"/>
                </a:lnTo>
                <a:lnTo>
                  <a:pt x="375067" y="187334"/>
                </a:lnTo>
                <a:lnTo>
                  <a:pt x="368396" y="137609"/>
                </a:lnTo>
                <a:lnTo>
                  <a:pt x="349483" y="92880"/>
                </a:lnTo>
                <a:lnTo>
                  <a:pt x="320134" y="54951"/>
                </a:lnTo>
                <a:lnTo>
                  <a:pt x="298708" y="38407"/>
                </a:lnTo>
                <a:close/>
              </a:path>
              <a:path w="375284" h="375284" extrusionOk="0">
                <a:moveTo>
                  <a:pt x="261662" y="130959"/>
                </a:moveTo>
                <a:lnTo>
                  <a:pt x="187533" y="130959"/>
                </a:lnTo>
                <a:lnTo>
                  <a:pt x="209517" y="135408"/>
                </a:lnTo>
                <a:lnTo>
                  <a:pt x="227459" y="147520"/>
                </a:lnTo>
                <a:lnTo>
                  <a:pt x="239549" y="165446"/>
                </a:lnTo>
                <a:lnTo>
                  <a:pt x="243982" y="187334"/>
                </a:lnTo>
                <a:lnTo>
                  <a:pt x="239549" y="209265"/>
                </a:lnTo>
                <a:lnTo>
                  <a:pt x="227459" y="227182"/>
                </a:lnTo>
                <a:lnTo>
                  <a:pt x="209517" y="239267"/>
                </a:lnTo>
                <a:lnTo>
                  <a:pt x="187533" y="243699"/>
                </a:lnTo>
                <a:lnTo>
                  <a:pt x="304226" y="243699"/>
                </a:lnTo>
                <a:lnTo>
                  <a:pt x="296888" y="241926"/>
                </a:lnTo>
                <a:lnTo>
                  <a:pt x="289694" y="237229"/>
                </a:lnTo>
                <a:lnTo>
                  <a:pt x="284401" y="229338"/>
                </a:lnTo>
                <a:lnTo>
                  <a:pt x="282295" y="217867"/>
                </a:lnTo>
                <a:lnTo>
                  <a:pt x="282295" y="187334"/>
                </a:lnTo>
                <a:lnTo>
                  <a:pt x="274834" y="150473"/>
                </a:lnTo>
                <a:lnTo>
                  <a:pt x="261662" y="130959"/>
                </a:lnTo>
                <a:close/>
              </a:path>
            </a:pathLst>
          </a:custGeom>
          <a:solidFill>
            <a:srgbClr val="FB2C3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5" name="Google Shape;585;p93"/>
          <p:cNvSpPr/>
          <p:nvPr/>
        </p:nvSpPr>
        <p:spPr>
          <a:xfrm>
            <a:off x="476250" y="335215"/>
            <a:ext cx="162086" cy="155852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6" name="Google Shape;586;p93"/>
          <p:cNvSpPr/>
          <p:nvPr/>
        </p:nvSpPr>
        <p:spPr>
          <a:xfrm>
            <a:off x="614362" y="380807"/>
            <a:ext cx="124238" cy="119459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2"/>
                </a:lnTo>
                <a:lnTo>
                  <a:pt x="146592" y="21690"/>
                </a:lnTo>
                <a:lnTo>
                  <a:pt x="0" y="168282"/>
                </a:lnTo>
                <a:lnTo>
                  <a:pt x="104708" y="272991"/>
                </a:lnTo>
                <a:lnTo>
                  <a:pt x="251301" y="126399"/>
                </a:lnTo>
                <a:lnTo>
                  <a:pt x="267563" y="101904"/>
                </a:lnTo>
                <a:lnTo>
                  <a:pt x="272983" y="74044"/>
                </a:lnTo>
                <a:lnTo>
                  <a:pt x="267563" y="46185"/>
                </a:lnTo>
                <a:lnTo>
                  <a:pt x="251301" y="21690"/>
                </a:lnTo>
                <a:lnTo>
                  <a:pt x="226809" y="5422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7" name="Google Shape;587;p93"/>
          <p:cNvSpPr/>
          <p:nvPr/>
        </p:nvSpPr>
        <p:spPr>
          <a:xfrm>
            <a:off x="571500" y="338137"/>
            <a:ext cx="121060" cy="116403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8" name="Google Shape;588;p93"/>
          <p:cNvSpPr/>
          <p:nvPr/>
        </p:nvSpPr>
        <p:spPr>
          <a:xfrm>
            <a:off x="571500" y="326031"/>
            <a:ext cx="181156" cy="174188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9" name="Google Shape;589;p93"/>
          <p:cNvSpPr/>
          <p:nvPr/>
        </p:nvSpPr>
        <p:spPr>
          <a:xfrm>
            <a:off x="863226" y="360793"/>
            <a:ext cx="2423100" cy="144300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0" name="Google Shape;590;p93"/>
          <p:cNvSpPr txBox="1">
            <a:spLocks noGrp="1"/>
          </p:cNvSpPr>
          <p:nvPr>
            <p:ph type="title"/>
          </p:nvPr>
        </p:nvSpPr>
        <p:spPr>
          <a:xfrm>
            <a:off x="516555" y="986485"/>
            <a:ext cx="8110800" cy="10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1500" b="0" i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591" name="Google Shape;591;p93"/>
          <p:cNvSpPr txBox="1">
            <a:spLocks noGrp="1"/>
          </p:cNvSpPr>
          <p:nvPr>
            <p:ph type="body" idx="1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marL="91440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marL="137160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marL="182880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marL="228600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marL="274320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marL="320040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marL="365760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marL="411480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592" name="Google Shape;592;p93"/>
          <p:cNvSpPr txBox="1">
            <a:spLocks noGrp="1"/>
          </p:cNvSpPr>
          <p:nvPr>
            <p:ph type="body" idx="2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marL="91440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marL="137160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marL="182880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marL="228600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marL="274320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marL="320040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marL="365760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marL="411480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593" name="Google Shape;593;p93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594" name="Google Shape;594;p93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595" name="Google Shape;595;p93"/>
          <p:cNvSpPr txBox="1">
            <a:spLocks noGrp="1"/>
          </p:cNvSpPr>
          <p:nvPr>
            <p:ph type="sldNum" idx="12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94"/>
          <p:cNvSpPr txBox="1">
            <a:spLocks noGrp="1"/>
          </p:cNvSpPr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598" name="Google Shape;598;p94"/>
          <p:cNvSpPr txBox="1">
            <a:spLocks noGrp="1"/>
          </p:cNvSpPr>
          <p:nvPr>
            <p:ph type="subTitle" idx="1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599" name="Google Shape;599;p94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600" name="Google Shape;600;p94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601" name="Google Shape;601;p94"/>
          <p:cNvSpPr txBox="1">
            <a:spLocks noGrp="1"/>
          </p:cNvSpPr>
          <p:nvPr>
            <p:ph type="sldNum" idx="12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95"/>
          <p:cNvSpPr txBox="1">
            <a:spLocks noGrp="1"/>
          </p:cNvSpPr>
          <p:nvPr>
            <p:ph type="title"/>
          </p:nvPr>
        </p:nvSpPr>
        <p:spPr>
          <a:xfrm>
            <a:off x="516555" y="986485"/>
            <a:ext cx="8110800" cy="10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1500" b="0" i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604" name="Google Shape;604;p95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605" name="Google Shape;605;p95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606" name="Google Shape;606;p95"/>
          <p:cNvSpPr txBox="1">
            <a:spLocks noGrp="1"/>
          </p:cNvSpPr>
          <p:nvPr>
            <p:ph type="sldNum" idx="12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_Заголовок и текст">
  <p:cSld name="18_Только заголовок"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96"/>
          <p:cNvSpPr txBox="1">
            <a:spLocks noGrp="1"/>
          </p:cNvSpPr>
          <p:nvPr>
            <p:ph type="body" idx="1"/>
          </p:nvPr>
        </p:nvSpPr>
        <p:spPr>
          <a:xfrm>
            <a:off x="581472" y="1981200"/>
            <a:ext cx="7987500" cy="27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600" tIns="34300" rIns="68600" bIns="343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marR="0" lvl="3" indent="-3111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3111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3111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-3111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657600" marR="0" lvl="7" indent="-3111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4114800" marR="0" lvl="8" indent="-3111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609" name="Google Shape;609;p96"/>
          <p:cNvSpPr txBox="1">
            <a:spLocks noGrp="1"/>
          </p:cNvSpPr>
          <p:nvPr>
            <p:ph type="body" idx="2"/>
          </p:nvPr>
        </p:nvSpPr>
        <p:spPr>
          <a:xfrm>
            <a:off x="518134" y="1122195"/>
            <a:ext cx="8107800" cy="57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600" tIns="34300" rIns="68600" bIns="34300" anchor="t" anchorCtr="0">
            <a:no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None/>
              <a:defRPr sz="17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Roboto"/>
              <a:buNone/>
              <a:defRPr sz="9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oboto"/>
              <a:buNone/>
              <a:defRPr sz="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oboto"/>
              <a:buNone/>
              <a:defRPr sz="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oboto"/>
              <a:buNone/>
              <a:defRPr sz="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oboto"/>
              <a:buNone/>
              <a:defRPr sz="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oboto"/>
              <a:buNone/>
              <a:defRPr sz="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oboto"/>
              <a:buNone/>
              <a:defRPr sz="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10" name="Google Shape;610;p96"/>
          <p:cNvSpPr txBox="1">
            <a:spLocks noGrp="1"/>
          </p:cNvSpPr>
          <p:nvPr>
            <p:ph type="title"/>
          </p:nvPr>
        </p:nvSpPr>
        <p:spPr>
          <a:xfrm>
            <a:off x="467550" y="345053"/>
            <a:ext cx="8107800" cy="5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600" tIns="34300" rIns="68600" bIns="3430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Roboto"/>
              <a:buNone/>
              <a:defRPr sz="3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611" name="Google Shape;611;p9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70656" y="4620947"/>
            <a:ext cx="670612" cy="965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4.xml"/><Relationship Id="rId18" Type="http://schemas.openxmlformats.org/officeDocument/2006/relationships/slideLayout" Target="../slideLayouts/slideLayout69.xml"/><Relationship Id="rId26" Type="http://schemas.openxmlformats.org/officeDocument/2006/relationships/slideLayout" Target="../slideLayouts/slideLayout77.xml"/><Relationship Id="rId3" Type="http://schemas.openxmlformats.org/officeDocument/2006/relationships/slideLayout" Target="../slideLayouts/slideLayout54.xml"/><Relationship Id="rId21" Type="http://schemas.openxmlformats.org/officeDocument/2006/relationships/slideLayout" Target="../slideLayouts/slideLayout72.xml"/><Relationship Id="rId7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63.xml"/><Relationship Id="rId17" Type="http://schemas.openxmlformats.org/officeDocument/2006/relationships/slideLayout" Target="../slideLayouts/slideLayout68.xml"/><Relationship Id="rId25" Type="http://schemas.openxmlformats.org/officeDocument/2006/relationships/slideLayout" Target="../slideLayouts/slideLayout76.xml"/><Relationship Id="rId2" Type="http://schemas.openxmlformats.org/officeDocument/2006/relationships/slideLayout" Target="../slideLayouts/slideLayout53.xml"/><Relationship Id="rId16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71.xml"/><Relationship Id="rId29" Type="http://schemas.openxmlformats.org/officeDocument/2006/relationships/theme" Target="../theme/theme10.xml"/><Relationship Id="rId1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62.xml"/><Relationship Id="rId24" Type="http://schemas.openxmlformats.org/officeDocument/2006/relationships/slideLayout" Target="../slideLayouts/slideLayout75.xml"/><Relationship Id="rId5" Type="http://schemas.openxmlformats.org/officeDocument/2006/relationships/slideLayout" Target="../slideLayouts/slideLayout56.xml"/><Relationship Id="rId15" Type="http://schemas.openxmlformats.org/officeDocument/2006/relationships/slideLayout" Target="../slideLayouts/slideLayout66.xml"/><Relationship Id="rId23" Type="http://schemas.openxmlformats.org/officeDocument/2006/relationships/slideLayout" Target="../slideLayouts/slideLayout74.xml"/><Relationship Id="rId28" Type="http://schemas.openxmlformats.org/officeDocument/2006/relationships/slideLayout" Target="../slideLayouts/slideLayout79.xml"/><Relationship Id="rId10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70.xml"/><Relationship Id="rId4" Type="http://schemas.openxmlformats.org/officeDocument/2006/relationships/slideLayout" Target="../slideLayouts/slideLayout55.xml"/><Relationship Id="rId9" Type="http://schemas.openxmlformats.org/officeDocument/2006/relationships/slideLayout" Target="../slideLayouts/slideLayout60.xml"/><Relationship Id="rId14" Type="http://schemas.openxmlformats.org/officeDocument/2006/relationships/slideLayout" Target="../slideLayouts/slideLayout65.xml"/><Relationship Id="rId22" Type="http://schemas.openxmlformats.org/officeDocument/2006/relationships/slideLayout" Target="../slideLayouts/slideLayout73.xml"/><Relationship Id="rId27" Type="http://schemas.openxmlformats.org/officeDocument/2006/relationships/slideLayout" Target="../slideLayouts/slideLayout78.xml"/></Relationships>
</file>

<file path=ppt/slideMasters/_rels/slideMaster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2.xml"/><Relationship Id="rId7" Type="http://schemas.openxmlformats.org/officeDocument/2006/relationships/theme" Target="../theme/theme11.xml"/><Relationship Id="rId2" Type="http://schemas.openxmlformats.org/officeDocument/2006/relationships/slideLayout" Target="../slideLayouts/slideLayout81.xml"/><Relationship Id="rId1" Type="http://schemas.openxmlformats.org/officeDocument/2006/relationships/slideLayout" Target="../slideLayouts/slideLayout80.xml"/><Relationship Id="rId6" Type="http://schemas.openxmlformats.org/officeDocument/2006/relationships/slideLayout" Target="../slideLayouts/slideLayout85.xml"/><Relationship Id="rId5" Type="http://schemas.openxmlformats.org/officeDocument/2006/relationships/slideLayout" Target="../slideLayouts/slideLayout84.xml"/><Relationship Id="rId4" Type="http://schemas.openxmlformats.org/officeDocument/2006/relationships/slideLayout" Target="../slideLayouts/slideLayout83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21.xml"/><Relationship Id="rId4" Type="http://schemas.openxmlformats.org/officeDocument/2006/relationships/slideLayout" Target="../slideLayouts/slideLayout20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5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9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theme" Target="../theme/theme5.xml"/><Relationship Id="rId5" Type="http://schemas.openxmlformats.org/officeDocument/2006/relationships/slideLayout" Target="../slideLayouts/slideLayout31.xml"/><Relationship Id="rId4" Type="http://schemas.openxmlformats.org/officeDocument/2006/relationships/slideLayout" Target="../slideLayouts/slideLayout30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4.xml"/><Relationship Id="rId2" Type="http://schemas.openxmlformats.org/officeDocument/2006/relationships/slideLayout" Target="../slideLayouts/slideLayout33.xml"/><Relationship Id="rId1" Type="http://schemas.openxmlformats.org/officeDocument/2006/relationships/slideLayout" Target="../slideLayouts/slideLayout32.xml"/><Relationship Id="rId6" Type="http://schemas.openxmlformats.org/officeDocument/2006/relationships/theme" Target="../theme/theme6.xml"/><Relationship Id="rId5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5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9.xml"/><Relationship Id="rId7" Type="http://schemas.openxmlformats.org/officeDocument/2006/relationships/image" Target="../media/image16.png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theme" Target="../theme/theme7.xml"/><Relationship Id="rId5" Type="http://schemas.openxmlformats.org/officeDocument/2006/relationships/slideLayout" Target="../slideLayouts/slideLayout41.xml"/><Relationship Id="rId4" Type="http://schemas.openxmlformats.org/officeDocument/2006/relationships/slideLayout" Target="../slideLayouts/slideLayout40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4.xml"/><Relationship Id="rId2" Type="http://schemas.openxmlformats.org/officeDocument/2006/relationships/slideLayout" Target="../slideLayouts/slideLayout43.xml"/><Relationship Id="rId1" Type="http://schemas.openxmlformats.org/officeDocument/2006/relationships/slideLayout" Target="../slideLayouts/slideLayout42.xml"/><Relationship Id="rId6" Type="http://schemas.openxmlformats.org/officeDocument/2006/relationships/theme" Target="../theme/theme8.xml"/><Relationship Id="rId5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5.xm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9.xml"/><Relationship Id="rId2" Type="http://schemas.openxmlformats.org/officeDocument/2006/relationships/slideLayout" Target="../slideLayouts/slideLayout48.xml"/><Relationship Id="rId1" Type="http://schemas.openxmlformats.org/officeDocument/2006/relationships/slideLayout" Target="../slideLayouts/slideLayout47.xml"/><Relationship Id="rId6" Type="http://schemas.openxmlformats.org/officeDocument/2006/relationships/theme" Target="../theme/theme9.xml"/><Relationship Id="rId5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  <p:sldLayoutId id="2147483712" r:id="rId14"/>
    <p:sldLayoutId id="2147483713" r:id="rId15"/>
    <p:sldLayoutId id="2147483714" r:id="rId16"/>
    <p:sldLayoutId id="2147483715" r:id="rId17"/>
    <p:sldLayoutId id="2147483716" r:id="rId18"/>
    <p:sldLayoutId id="2147483717" r:id="rId19"/>
    <p:sldLayoutId id="2147483718" r:id="rId20"/>
    <p:sldLayoutId id="2147483719" r:id="rId21"/>
    <p:sldLayoutId id="2147483720" r:id="rId22"/>
    <p:sldLayoutId id="2147483721" r:id="rId23"/>
    <p:sldLayoutId id="2147483722" r:id="rId24"/>
    <p:sldLayoutId id="2147483723" r:id="rId25"/>
    <p:sldLayoutId id="2147483724" r:id="rId26"/>
    <p:sldLayoutId id="2147483725" r:id="rId27"/>
    <p:sldLayoutId id="2147483726" r:id="rId2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90"/>
          <p:cNvSpPr txBox="1">
            <a:spLocks noGrp="1"/>
          </p:cNvSpPr>
          <p:nvPr>
            <p:ph type="title"/>
          </p:nvPr>
        </p:nvSpPr>
        <p:spPr>
          <a:xfrm>
            <a:off x="516555" y="986485"/>
            <a:ext cx="8110800" cy="10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5" name="Google Shape;545;p90"/>
          <p:cNvSpPr txBox="1">
            <a:spLocks noGrp="1"/>
          </p:cNvSpPr>
          <p:nvPr>
            <p:ph type="body" idx="1"/>
          </p:nvPr>
        </p:nvSpPr>
        <p:spPr>
          <a:xfrm>
            <a:off x="475231" y="1557772"/>
            <a:ext cx="8193600" cy="24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6" name="Google Shape;546;p90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7" name="Google Shape;547;p90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8" name="Google Shape;548;p90"/>
          <p:cNvSpPr txBox="1">
            <a:spLocks noGrp="1"/>
          </p:cNvSpPr>
          <p:nvPr>
            <p:ph type="sldNum" idx="12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600">
              <a:solidFill>
                <a:srgbClr val="000000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/>
          <p:nvPr/>
        </p:nvSpPr>
        <p:spPr>
          <a:xfrm>
            <a:off x="0" y="0"/>
            <a:ext cx="9144000" cy="514290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52" name="Google Shape;52;p13"/>
          <p:cNvSpPr txBox="1">
            <a:spLocks noGrp="1"/>
          </p:cNvSpPr>
          <p:nvPr>
            <p:ph type="title"/>
          </p:nvPr>
        </p:nvSpPr>
        <p:spPr>
          <a:xfrm>
            <a:off x="468120" y="1716429"/>
            <a:ext cx="8207700" cy="16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59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2pPr>
            <a:lvl3pPr lvl="2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3pPr>
            <a:lvl4pPr lvl="3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4pPr>
            <a:lvl5pPr lvl="4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5pPr>
            <a:lvl6pPr lvl="5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6pPr>
            <a:lvl7pPr lvl="6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7pPr>
            <a:lvl8pPr lvl="7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8pPr>
            <a:lvl9pPr lvl="8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body" idx="1"/>
          </p:nvPr>
        </p:nvSpPr>
        <p:spPr>
          <a:xfrm>
            <a:off x="457200" y="1183005"/>
            <a:ext cx="8229600" cy="33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>
                <a:solidFill>
                  <a:srgbClr val="888888"/>
                </a:solidFill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>
                <a:solidFill>
                  <a:srgbClr val="888888"/>
                </a:solidFill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/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sldNum" idx="12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800">
                <a:solidFill>
                  <a:srgbClr val="888888"/>
                </a:solidFill>
              </a:defRPr>
            </a:lvl1pPr>
            <a:lvl2pPr marL="0" marR="0" lvl="1" indent="0" algn="r" rtl="0">
              <a:spcBef>
                <a:spcPts val="0"/>
              </a:spcBef>
              <a:buNone/>
              <a:defRPr sz="800">
                <a:solidFill>
                  <a:srgbClr val="888888"/>
                </a:solidFill>
              </a:defRPr>
            </a:lvl2pPr>
            <a:lvl3pPr marL="0" marR="0" lvl="2" indent="0" algn="r" rtl="0">
              <a:spcBef>
                <a:spcPts val="0"/>
              </a:spcBef>
              <a:buNone/>
              <a:defRPr sz="800">
                <a:solidFill>
                  <a:srgbClr val="888888"/>
                </a:solidFill>
              </a:defRPr>
            </a:lvl3pPr>
            <a:lvl4pPr marL="0" marR="0" lvl="3" indent="0" algn="r" rtl="0">
              <a:spcBef>
                <a:spcPts val="0"/>
              </a:spcBef>
              <a:buNone/>
              <a:defRPr sz="800">
                <a:solidFill>
                  <a:srgbClr val="888888"/>
                </a:solidFill>
              </a:defRPr>
            </a:lvl4pPr>
            <a:lvl5pPr marL="0" marR="0" lvl="4" indent="0" algn="r" rtl="0">
              <a:spcBef>
                <a:spcPts val="0"/>
              </a:spcBef>
              <a:buNone/>
              <a:defRPr sz="800">
                <a:solidFill>
                  <a:srgbClr val="888888"/>
                </a:solidFill>
              </a:defRPr>
            </a:lvl5pPr>
            <a:lvl6pPr marL="0" marR="0" lvl="5" indent="0" algn="r" rtl="0">
              <a:spcBef>
                <a:spcPts val="0"/>
              </a:spcBef>
              <a:buNone/>
              <a:defRPr sz="800">
                <a:solidFill>
                  <a:srgbClr val="888888"/>
                </a:solidFill>
              </a:defRPr>
            </a:lvl6pPr>
            <a:lvl7pPr marL="0" marR="0" lvl="6" indent="0" algn="r" rtl="0">
              <a:spcBef>
                <a:spcPts val="0"/>
              </a:spcBef>
              <a:buNone/>
              <a:defRPr sz="800">
                <a:solidFill>
                  <a:srgbClr val="888888"/>
                </a:solidFill>
              </a:defRPr>
            </a:lvl7pPr>
            <a:lvl8pPr marL="0" marR="0" lvl="7" indent="0" algn="r" rtl="0">
              <a:spcBef>
                <a:spcPts val="0"/>
              </a:spcBef>
              <a:buNone/>
              <a:defRPr sz="800">
                <a:solidFill>
                  <a:srgbClr val="888888"/>
                </a:solidFill>
              </a:defRPr>
            </a:lvl8pPr>
            <a:lvl9pPr marL="0" marR="0" lvl="8" indent="0" algn="r" rtl="0">
              <a:spcBef>
                <a:spcPts val="0"/>
              </a:spcBef>
              <a:buNone/>
              <a:defRPr sz="8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600">
              <a:solidFill>
                <a:srgbClr val="000000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9"/>
          <p:cNvSpPr txBox="1">
            <a:spLocks noGrp="1"/>
          </p:cNvSpPr>
          <p:nvPr>
            <p:ph type="title"/>
          </p:nvPr>
        </p:nvSpPr>
        <p:spPr>
          <a:xfrm>
            <a:off x="1280609" y="1073114"/>
            <a:ext cx="6582600" cy="2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15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" name="Google Shape;87;p19"/>
          <p:cNvSpPr txBox="1">
            <a:spLocks noGrp="1"/>
          </p:cNvSpPr>
          <p:nvPr>
            <p:ph type="body" idx="1"/>
          </p:nvPr>
        </p:nvSpPr>
        <p:spPr>
          <a:xfrm>
            <a:off x="475985" y="1852506"/>
            <a:ext cx="8192100" cy="288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8" name="Google Shape;88;p19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" name="Google Shape;89;p19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" name="Google Shape;90;p19"/>
          <p:cNvSpPr txBox="1">
            <a:spLocks noGrp="1"/>
          </p:cNvSpPr>
          <p:nvPr>
            <p:ph type="sldNum" idx="12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600">
              <a:solidFill>
                <a:srgbClr val="000000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5"/>
          <p:cNvSpPr txBox="1">
            <a:spLocks noGrp="1"/>
          </p:cNvSpPr>
          <p:nvPr>
            <p:ph type="title"/>
          </p:nvPr>
        </p:nvSpPr>
        <p:spPr>
          <a:xfrm>
            <a:off x="516555" y="986485"/>
            <a:ext cx="8110800" cy="10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1" name="Google Shape;121;p25"/>
          <p:cNvSpPr txBox="1">
            <a:spLocks noGrp="1"/>
          </p:cNvSpPr>
          <p:nvPr>
            <p:ph type="body" idx="1"/>
          </p:nvPr>
        </p:nvSpPr>
        <p:spPr>
          <a:xfrm>
            <a:off x="475231" y="1557772"/>
            <a:ext cx="8193600" cy="24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2" name="Google Shape;122;p25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" name="Google Shape;123;p25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4" name="Google Shape;124;p25"/>
          <p:cNvSpPr txBox="1">
            <a:spLocks noGrp="1"/>
          </p:cNvSpPr>
          <p:nvPr>
            <p:ph type="sldNum" idx="12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600">
              <a:solidFill>
                <a:srgbClr val="000000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1"/>
          <p:cNvSpPr txBox="1">
            <a:spLocks noGrp="1"/>
          </p:cNvSpPr>
          <p:nvPr>
            <p:ph type="title"/>
          </p:nvPr>
        </p:nvSpPr>
        <p:spPr>
          <a:xfrm>
            <a:off x="577576" y="981527"/>
            <a:ext cx="7989000" cy="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3000" b="1" i="0" u="none" strike="noStrike" cap="none">
                <a:solidFill>
                  <a:srgbClr val="1D1D1B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5" name="Google Shape;185;p31"/>
          <p:cNvSpPr txBox="1">
            <a:spLocks noGrp="1"/>
          </p:cNvSpPr>
          <p:nvPr>
            <p:ph type="body" idx="1"/>
          </p:nvPr>
        </p:nvSpPr>
        <p:spPr>
          <a:xfrm>
            <a:off x="540515" y="1675742"/>
            <a:ext cx="8063100" cy="25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1500" b="0" i="0" u="none" strike="noStrike" cap="none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6" name="Google Shape;186;p31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7" name="Google Shape;187;p31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8" name="Google Shape;188;p31"/>
          <p:cNvSpPr txBox="1">
            <a:spLocks noGrp="1"/>
          </p:cNvSpPr>
          <p:nvPr>
            <p:ph type="sldNum" idx="12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600">
              <a:solidFill>
                <a:srgbClr val="000000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7"/>
          <p:cNvSpPr txBox="1">
            <a:spLocks noGrp="1"/>
          </p:cNvSpPr>
          <p:nvPr>
            <p:ph type="title"/>
          </p:nvPr>
        </p:nvSpPr>
        <p:spPr>
          <a:xfrm>
            <a:off x="516555" y="986485"/>
            <a:ext cx="8110800" cy="10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15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2pPr>
            <a:lvl3pPr lvl="2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3pPr>
            <a:lvl4pPr lvl="3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4pPr>
            <a:lvl5pPr lvl="4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5pPr>
            <a:lvl6pPr lvl="5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6pPr>
            <a:lvl7pPr lvl="6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7pPr>
            <a:lvl8pPr lvl="7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8pPr>
            <a:lvl9pPr lvl="8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9pPr>
          </a:lstStyle>
          <a:p>
            <a:endParaRPr/>
          </a:p>
        </p:txBody>
      </p:sp>
      <p:sp>
        <p:nvSpPr>
          <p:cNvPr id="219" name="Google Shape;219;p37"/>
          <p:cNvSpPr txBox="1">
            <a:spLocks noGrp="1"/>
          </p:cNvSpPr>
          <p:nvPr>
            <p:ph type="body" idx="1"/>
          </p:nvPr>
        </p:nvSpPr>
        <p:spPr>
          <a:xfrm>
            <a:off x="475231" y="1557772"/>
            <a:ext cx="8193600" cy="24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0" name="Google Shape;220;p37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>
                <a:solidFill>
                  <a:srgbClr val="888888"/>
                </a:solidFill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/>
            </a:lvl9pPr>
          </a:lstStyle>
          <a:p>
            <a:endParaRPr/>
          </a:p>
        </p:txBody>
      </p:sp>
      <p:sp>
        <p:nvSpPr>
          <p:cNvPr id="221" name="Google Shape;221;p37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>
                <a:solidFill>
                  <a:srgbClr val="888888"/>
                </a:solidFill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/>
            </a:lvl9pPr>
          </a:lstStyle>
          <a:p>
            <a:endParaRPr/>
          </a:p>
        </p:txBody>
      </p:sp>
      <p:sp>
        <p:nvSpPr>
          <p:cNvPr id="222" name="Google Shape;222;p37"/>
          <p:cNvSpPr txBox="1">
            <a:spLocks noGrp="1"/>
          </p:cNvSpPr>
          <p:nvPr>
            <p:ph type="sldNum" idx="12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888888"/>
                </a:solidFill>
              </a:defRPr>
            </a:lvl1pPr>
            <a:lvl2pPr marL="0" marR="0" lvl="1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888888"/>
                </a:solidFill>
              </a:defRPr>
            </a:lvl2pPr>
            <a:lvl3pPr marL="0" marR="0" lvl="2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888888"/>
                </a:solidFill>
              </a:defRPr>
            </a:lvl3pPr>
            <a:lvl4pPr marL="0" marR="0" lvl="3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888888"/>
                </a:solidFill>
              </a:defRPr>
            </a:lvl4pPr>
            <a:lvl5pPr marL="0" marR="0" lvl="4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888888"/>
                </a:solidFill>
              </a:defRPr>
            </a:lvl5pPr>
            <a:lvl6pPr marL="0" marR="0" lvl="5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888888"/>
                </a:solidFill>
              </a:defRPr>
            </a:lvl6pPr>
            <a:lvl7pPr marL="0" marR="0" lvl="6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888888"/>
                </a:solidFill>
              </a:defRPr>
            </a:lvl7pPr>
            <a:lvl8pPr marL="0" marR="0" lvl="7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888888"/>
                </a:solidFill>
              </a:defRPr>
            </a:lvl8pPr>
            <a:lvl9pPr marL="0" marR="0" lvl="8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600">
              <a:solidFill>
                <a:srgbClr val="000000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3"/>
          <p:cNvSpPr/>
          <p:nvPr/>
        </p:nvSpPr>
        <p:spPr>
          <a:xfrm>
            <a:off x="0" y="0"/>
            <a:ext cx="9144000" cy="514290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3" name="Google Shape;283;p43"/>
          <p:cNvSpPr txBox="1">
            <a:spLocks noGrp="1"/>
          </p:cNvSpPr>
          <p:nvPr>
            <p:ph type="title"/>
          </p:nvPr>
        </p:nvSpPr>
        <p:spPr>
          <a:xfrm>
            <a:off x="470473" y="1830385"/>
            <a:ext cx="8203200" cy="147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52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2pPr>
            <a:lvl3pPr lvl="2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3pPr>
            <a:lvl4pPr lvl="3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4pPr>
            <a:lvl5pPr lvl="4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5pPr>
            <a:lvl6pPr lvl="5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6pPr>
            <a:lvl7pPr lvl="6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7pPr>
            <a:lvl8pPr lvl="7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8pPr>
            <a:lvl9pPr lvl="8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9pPr>
          </a:lstStyle>
          <a:p>
            <a:endParaRPr/>
          </a:p>
        </p:txBody>
      </p:sp>
      <p:sp>
        <p:nvSpPr>
          <p:cNvPr id="284" name="Google Shape;284;p43"/>
          <p:cNvSpPr txBox="1">
            <a:spLocks noGrp="1"/>
          </p:cNvSpPr>
          <p:nvPr>
            <p:ph type="body" idx="1"/>
          </p:nvPr>
        </p:nvSpPr>
        <p:spPr>
          <a:xfrm>
            <a:off x="457200" y="1183005"/>
            <a:ext cx="8229600" cy="33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5" name="Google Shape;285;p43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6" name="Google Shape;286;p43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7" name="Google Shape;287;p43"/>
          <p:cNvSpPr txBox="1">
            <a:spLocks noGrp="1"/>
          </p:cNvSpPr>
          <p:nvPr>
            <p:ph type="sldNum" idx="12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b="0" u="none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49"/>
          <p:cNvSpPr txBox="1">
            <a:spLocks noGrp="1"/>
          </p:cNvSpPr>
          <p:nvPr>
            <p:ph type="title"/>
          </p:nvPr>
        </p:nvSpPr>
        <p:spPr>
          <a:xfrm>
            <a:off x="577576" y="981527"/>
            <a:ext cx="7989000" cy="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3000" b="1" i="0" u="none" strike="noStrike" cap="none">
                <a:solidFill>
                  <a:srgbClr val="1D1D1B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2pPr>
            <a:lvl3pPr lvl="2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3pPr>
            <a:lvl4pPr lvl="3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4pPr>
            <a:lvl5pPr lvl="4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5pPr>
            <a:lvl6pPr lvl="5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6pPr>
            <a:lvl7pPr lvl="6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7pPr>
            <a:lvl8pPr lvl="7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8pPr>
            <a:lvl9pPr lvl="8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9pPr>
          </a:lstStyle>
          <a:p>
            <a:endParaRPr/>
          </a:p>
        </p:txBody>
      </p:sp>
      <p:sp>
        <p:nvSpPr>
          <p:cNvPr id="348" name="Google Shape;348;p49"/>
          <p:cNvSpPr txBox="1">
            <a:spLocks noGrp="1"/>
          </p:cNvSpPr>
          <p:nvPr>
            <p:ph type="body" idx="1"/>
          </p:nvPr>
        </p:nvSpPr>
        <p:spPr>
          <a:xfrm>
            <a:off x="540515" y="1675742"/>
            <a:ext cx="8063100" cy="25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1500" b="0" i="0" u="none" strike="noStrike" cap="none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9" name="Google Shape;349;p49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>
                <a:solidFill>
                  <a:srgbClr val="888888"/>
                </a:solidFill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/>
            </a:lvl9pPr>
          </a:lstStyle>
          <a:p>
            <a:endParaRPr/>
          </a:p>
        </p:txBody>
      </p:sp>
      <p:sp>
        <p:nvSpPr>
          <p:cNvPr id="350" name="Google Shape;350;p49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>
                <a:solidFill>
                  <a:srgbClr val="888888"/>
                </a:solidFill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/>
            </a:lvl9pPr>
          </a:lstStyle>
          <a:p>
            <a:endParaRPr/>
          </a:p>
        </p:txBody>
      </p:sp>
      <p:sp>
        <p:nvSpPr>
          <p:cNvPr id="351" name="Google Shape;351;p49"/>
          <p:cNvSpPr txBox="1">
            <a:spLocks noGrp="1"/>
          </p:cNvSpPr>
          <p:nvPr>
            <p:ph type="sldNum" idx="12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888888"/>
                </a:solidFill>
              </a:defRPr>
            </a:lvl1pPr>
            <a:lvl2pPr marL="0" marR="0" lvl="1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888888"/>
                </a:solidFill>
              </a:defRPr>
            </a:lvl2pPr>
            <a:lvl3pPr marL="0" marR="0" lvl="2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888888"/>
                </a:solidFill>
              </a:defRPr>
            </a:lvl3pPr>
            <a:lvl4pPr marL="0" marR="0" lvl="3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888888"/>
                </a:solidFill>
              </a:defRPr>
            </a:lvl4pPr>
            <a:lvl5pPr marL="0" marR="0" lvl="4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888888"/>
                </a:solidFill>
              </a:defRPr>
            </a:lvl5pPr>
            <a:lvl6pPr marL="0" marR="0" lvl="5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888888"/>
                </a:solidFill>
              </a:defRPr>
            </a:lvl6pPr>
            <a:lvl7pPr marL="0" marR="0" lvl="6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888888"/>
                </a:solidFill>
              </a:defRPr>
            </a:lvl7pPr>
            <a:lvl8pPr marL="0" marR="0" lvl="7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888888"/>
                </a:solidFill>
              </a:defRPr>
            </a:lvl8pPr>
            <a:lvl9pPr marL="0" marR="0" lvl="8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600">
              <a:solidFill>
                <a:srgbClr val="000000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55"/>
          <p:cNvSpPr txBox="1">
            <a:spLocks noGrp="1"/>
          </p:cNvSpPr>
          <p:nvPr>
            <p:ph type="title"/>
          </p:nvPr>
        </p:nvSpPr>
        <p:spPr>
          <a:xfrm>
            <a:off x="577576" y="981527"/>
            <a:ext cx="7989000" cy="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3000" b="1" i="0" u="none" strike="noStrike" cap="none">
                <a:solidFill>
                  <a:srgbClr val="1D1D1B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2pPr>
            <a:lvl3pPr lvl="2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3pPr>
            <a:lvl4pPr lvl="3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4pPr>
            <a:lvl5pPr lvl="4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5pPr>
            <a:lvl6pPr lvl="5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6pPr>
            <a:lvl7pPr lvl="6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7pPr>
            <a:lvl8pPr lvl="7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8pPr>
            <a:lvl9pPr lvl="8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9pPr>
          </a:lstStyle>
          <a:p>
            <a:endParaRPr/>
          </a:p>
        </p:txBody>
      </p:sp>
      <p:sp>
        <p:nvSpPr>
          <p:cNvPr id="382" name="Google Shape;382;p55"/>
          <p:cNvSpPr txBox="1">
            <a:spLocks noGrp="1"/>
          </p:cNvSpPr>
          <p:nvPr>
            <p:ph type="body" idx="1"/>
          </p:nvPr>
        </p:nvSpPr>
        <p:spPr>
          <a:xfrm>
            <a:off x="540515" y="1675742"/>
            <a:ext cx="8063100" cy="25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1500" b="0" i="0" u="none" strike="noStrike" cap="none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3" name="Google Shape;383;p55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>
                <a:solidFill>
                  <a:srgbClr val="888888"/>
                </a:solidFill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/>
            </a:lvl9pPr>
          </a:lstStyle>
          <a:p>
            <a:endParaRPr/>
          </a:p>
        </p:txBody>
      </p:sp>
      <p:sp>
        <p:nvSpPr>
          <p:cNvPr id="384" name="Google Shape;384;p55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>
                <a:solidFill>
                  <a:srgbClr val="888888"/>
                </a:solidFill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/>
            </a:lvl9pPr>
          </a:lstStyle>
          <a:p>
            <a:endParaRPr/>
          </a:p>
        </p:txBody>
      </p:sp>
      <p:sp>
        <p:nvSpPr>
          <p:cNvPr id="385" name="Google Shape;385;p55"/>
          <p:cNvSpPr txBox="1">
            <a:spLocks noGrp="1"/>
          </p:cNvSpPr>
          <p:nvPr>
            <p:ph type="sldNum" idx="12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888888"/>
                </a:solidFill>
              </a:defRPr>
            </a:lvl1pPr>
            <a:lvl2pPr marL="0" marR="0" lvl="1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888888"/>
                </a:solidFill>
              </a:defRPr>
            </a:lvl2pPr>
            <a:lvl3pPr marL="0" marR="0" lvl="2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888888"/>
                </a:solidFill>
              </a:defRPr>
            </a:lvl3pPr>
            <a:lvl4pPr marL="0" marR="0" lvl="3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888888"/>
                </a:solidFill>
              </a:defRPr>
            </a:lvl4pPr>
            <a:lvl5pPr marL="0" marR="0" lvl="4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888888"/>
                </a:solidFill>
              </a:defRPr>
            </a:lvl5pPr>
            <a:lvl6pPr marL="0" marR="0" lvl="5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888888"/>
                </a:solidFill>
              </a:defRPr>
            </a:lvl6pPr>
            <a:lvl7pPr marL="0" marR="0" lvl="6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888888"/>
                </a:solidFill>
              </a:defRPr>
            </a:lvl7pPr>
            <a:lvl8pPr marL="0" marR="0" lvl="7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888888"/>
                </a:solidFill>
              </a:defRPr>
            </a:lvl8pPr>
            <a:lvl9pPr marL="0" marR="0" lvl="8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600">
              <a:solidFill>
                <a:srgbClr val="000000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dzone.com/articles/factors-determining-the-cost-to-build-an-mvp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4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clutch.co/app-developers/resources/what-is-riskiest-assumption-test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4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10" Type="http://schemas.openxmlformats.org/officeDocument/2006/relationships/image" Target="../media/image32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2.xml"/><Relationship Id="rId4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7.xml"/><Relationship Id="rId4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3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10" Type="http://schemas.openxmlformats.org/officeDocument/2006/relationships/image" Target="../media/image32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10" Type="http://schemas.openxmlformats.org/officeDocument/2006/relationships/image" Target="../media/image61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0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0.xml"/><Relationship Id="rId6" Type="http://schemas.openxmlformats.org/officeDocument/2006/relationships/image" Target="../media/image58.png"/><Relationship Id="rId11" Type="http://schemas.openxmlformats.org/officeDocument/2006/relationships/image" Target="../media/image62.png"/><Relationship Id="rId5" Type="http://schemas.openxmlformats.org/officeDocument/2006/relationships/image" Target="../media/image57.png"/><Relationship Id="rId10" Type="http://schemas.openxmlformats.org/officeDocument/2006/relationships/hyperlink" Target="https://drive.google.com/file/d/1DP-2MdhFVyTZEeSMGrvnZFvWTbUUZue9/view?usp=sharing" TargetMode="External"/><Relationship Id="rId4" Type="http://schemas.openxmlformats.org/officeDocument/2006/relationships/image" Target="../media/image56.png"/><Relationship Id="rId9" Type="http://schemas.openxmlformats.org/officeDocument/2006/relationships/image" Target="../media/image6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0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0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0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7.png"/><Relationship Id="rId11" Type="http://schemas.openxmlformats.org/officeDocument/2006/relationships/image" Target="../media/image42.JP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4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4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4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gi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4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43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10" Type="http://schemas.openxmlformats.org/officeDocument/2006/relationships/image" Target="../media/image69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2.xml"/><Relationship Id="rId5" Type="http://schemas.openxmlformats.org/officeDocument/2006/relationships/image" Target="../media/image43.png"/><Relationship Id="rId4" Type="http://schemas.openxmlformats.org/officeDocument/2006/relationships/hyperlink" Target="https://vc.ru/design/77940-chego-ne-hvataet-v-vashem-mvp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97"/>
          <p:cNvSpPr txBox="1">
            <a:spLocks noGrp="1"/>
          </p:cNvSpPr>
          <p:nvPr>
            <p:ph type="title"/>
          </p:nvPr>
        </p:nvSpPr>
        <p:spPr>
          <a:xfrm>
            <a:off x="444950" y="1833100"/>
            <a:ext cx="6392100" cy="29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0150" rIns="0" bIns="0" anchor="t" anchorCtr="0">
            <a:noAutofit/>
          </a:bodyPr>
          <a:lstStyle/>
          <a:p>
            <a:pPr marL="12700" marR="118110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/>
              <a:t>MVP и RAT</a:t>
            </a:r>
            <a:endParaRPr sz="1800">
              <a:solidFill>
                <a:srgbClr val="9698A6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</p:txBody>
      </p:sp>
      <p:grpSp>
        <p:nvGrpSpPr>
          <p:cNvPr id="617" name="Google Shape;617;p97"/>
          <p:cNvGrpSpPr/>
          <p:nvPr/>
        </p:nvGrpSpPr>
        <p:grpSpPr>
          <a:xfrm>
            <a:off x="6095563" y="0"/>
            <a:ext cx="3048021" cy="5142658"/>
            <a:chOff x="13402733" y="0"/>
            <a:chExt cx="6701892" cy="11727841"/>
          </a:xfrm>
        </p:grpSpPr>
        <p:sp>
          <p:nvSpPr>
            <p:cNvPr id="618" name="Google Shape;618;p97"/>
            <p:cNvSpPr/>
            <p:nvPr/>
          </p:nvSpPr>
          <p:spPr>
            <a:xfrm>
              <a:off x="13402733" y="3978936"/>
              <a:ext cx="6701790" cy="7748905"/>
            </a:xfrm>
            <a:custGeom>
              <a:avLst/>
              <a:gdLst/>
              <a:ahLst/>
              <a:cxnLst/>
              <a:rect l="l" t="t" r="r" b="b"/>
              <a:pathLst>
                <a:path w="6701790" h="7748905" extrusionOk="0">
                  <a:moveTo>
                    <a:pt x="0" y="7748455"/>
                  </a:moveTo>
                  <a:lnTo>
                    <a:pt x="6701366" y="7748455"/>
                  </a:lnTo>
                  <a:lnTo>
                    <a:pt x="6701366" y="0"/>
                  </a:lnTo>
                  <a:lnTo>
                    <a:pt x="0" y="0"/>
                  </a:lnTo>
                  <a:lnTo>
                    <a:pt x="0" y="7748455"/>
                  </a:lnTo>
                  <a:close/>
                </a:path>
              </a:pathLst>
            </a:custGeom>
            <a:solidFill>
              <a:srgbClr val="8973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/>
            </a:p>
          </p:txBody>
        </p:sp>
        <p:sp>
          <p:nvSpPr>
            <p:cNvPr id="619" name="Google Shape;619;p97"/>
            <p:cNvSpPr/>
            <p:nvPr/>
          </p:nvSpPr>
          <p:spPr>
            <a:xfrm>
              <a:off x="13403470" y="3972929"/>
              <a:ext cx="6701155" cy="7754620"/>
            </a:xfrm>
            <a:custGeom>
              <a:avLst/>
              <a:gdLst/>
              <a:ahLst/>
              <a:cxnLst/>
              <a:rect l="l" t="t" r="r" b="b"/>
              <a:pathLst>
                <a:path w="6701155" h="7754620" extrusionOk="0">
                  <a:moveTo>
                    <a:pt x="6700627" y="0"/>
                  </a:moveTo>
                  <a:lnTo>
                    <a:pt x="6540622" y="26995"/>
                  </a:lnTo>
                  <a:lnTo>
                    <a:pt x="6415598" y="50495"/>
                  </a:lnTo>
                  <a:lnTo>
                    <a:pt x="6291269" y="75935"/>
                  </a:lnTo>
                  <a:lnTo>
                    <a:pt x="6167653" y="103301"/>
                  </a:lnTo>
                  <a:lnTo>
                    <a:pt x="6044766" y="132575"/>
                  </a:lnTo>
                  <a:lnTo>
                    <a:pt x="5922623" y="163740"/>
                  </a:lnTo>
                  <a:lnTo>
                    <a:pt x="5801242" y="196782"/>
                  </a:lnTo>
                  <a:lnTo>
                    <a:pt x="5680639" y="231682"/>
                  </a:lnTo>
                  <a:lnTo>
                    <a:pt x="5560830" y="268426"/>
                  </a:lnTo>
                  <a:lnTo>
                    <a:pt x="5441832" y="306995"/>
                  </a:lnTo>
                  <a:lnTo>
                    <a:pt x="5323660" y="347375"/>
                  </a:lnTo>
                  <a:lnTo>
                    <a:pt x="5206332" y="389549"/>
                  </a:lnTo>
                  <a:lnTo>
                    <a:pt x="5089864" y="433499"/>
                  </a:lnTo>
                  <a:lnTo>
                    <a:pt x="4974271" y="479211"/>
                  </a:lnTo>
                  <a:lnTo>
                    <a:pt x="4859572" y="526667"/>
                  </a:lnTo>
                  <a:lnTo>
                    <a:pt x="4745781" y="575851"/>
                  </a:lnTo>
                  <a:lnTo>
                    <a:pt x="4632915" y="626747"/>
                  </a:lnTo>
                  <a:lnTo>
                    <a:pt x="4520992" y="679339"/>
                  </a:lnTo>
                  <a:lnTo>
                    <a:pt x="4410026" y="733609"/>
                  </a:lnTo>
                  <a:lnTo>
                    <a:pt x="4300034" y="789542"/>
                  </a:lnTo>
                  <a:lnTo>
                    <a:pt x="4191034" y="847121"/>
                  </a:lnTo>
                  <a:lnTo>
                    <a:pt x="4136910" y="876522"/>
                  </a:lnTo>
                  <a:lnTo>
                    <a:pt x="4083040" y="906329"/>
                  </a:lnTo>
                  <a:lnTo>
                    <a:pt x="4029427" y="936540"/>
                  </a:lnTo>
                  <a:lnTo>
                    <a:pt x="3976071" y="967152"/>
                  </a:lnTo>
                  <a:lnTo>
                    <a:pt x="3922975" y="998163"/>
                  </a:lnTo>
                  <a:lnTo>
                    <a:pt x="3870141" y="1029571"/>
                  </a:lnTo>
                  <a:lnTo>
                    <a:pt x="3817571" y="1061374"/>
                  </a:lnTo>
                  <a:lnTo>
                    <a:pt x="3765267" y="1093571"/>
                  </a:lnTo>
                  <a:lnTo>
                    <a:pt x="3713232" y="1126158"/>
                  </a:lnTo>
                  <a:lnTo>
                    <a:pt x="3661467" y="1159135"/>
                  </a:lnTo>
                  <a:lnTo>
                    <a:pt x="3609974" y="1192498"/>
                  </a:lnTo>
                  <a:lnTo>
                    <a:pt x="3558755" y="1226247"/>
                  </a:lnTo>
                  <a:lnTo>
                    <a:pt x="3507813" y="1260378"/>
                  </a:lnTo>
                  <a:lnTo>
                    <a:pt x="3457149" y="1294890"/>
                  </a:lnTo>
                  <a:lnTo>
                    <a:pt x="3406765" y="1329781"/>
                  </a:lnTo>
                  <a:lnTo>
                    <a:pt x="3356665" y="1365049"/>
                  </a:lnTo>
                  <a:lnTo>
                    <a:pt x="3306848" y="1400691"/>
                  </a:lnTo>
                  <a:lnTo>
                    <a:pt x="3257319" y="1436706"/>
                  </a:lnTo>
                  <a:lnTo>
                    <a:pt x="3208078" y="1473092"/>
                  </a:lnTo>
                  <a:lnTo>
                    <a:pt x="3159127" y="1509846"/>
                  </a:lnTo>
                  <a:lnTo>
                    <a:pt x="3110470" y="1546967"/>
                  </a:lnTo>
                  <a:lnTo>
                    <a:pt x="3062107" y="1584452"/>
                  </a:lnTo>
                  <a:lnTo>
                    <a:pt x="3014041" y="1622299"/>
                  </a:lnTo>
                  <a:lnTo>
                    <a:pt x="2966274" y="1660507"/>
                  </a:lnTo>
                  <a:lnTo>
                    <a:pt x="2918808" y="1699073"/>
                  </a:lnTo>
                  <a:lnTo>
                    <a:pt x="2871645" y="1737996"/>
                  </a:lnTo>
                  <a:lnTo>
                    <a:pt x="2824787" y="1777272"/>
                  </a:lnTo>
                  <a:lnTo>
                    <a:pt x="2778237" y="1816901"/>
                  </a:lnTo>
                  <a:lnTo>
                    <a:pt x="2731995" y="1856880"/>
                  </a:lnTo>
                  <a:lnTo>
                    <a:pt x="2686064" y="1897207"/>
                  </a:lnTo>
                  <a:lnTo>
                    <a:pt x="2640447" y="1937880"/>
                  </a:lnTo>
                  <a:lnTo>
                    <a:pt x="2595145" y="1978896"/>
                  </a:lnTo>
                  <a:lnTo>
                    <a:pt x="2550160" y="2020255"/>
                  </a:lnTo>
                  <a:lnTo>
                    <a:pt x="2505495" y="2061954"/>
                  </a:lnTo>
                  <a:lnTo>
                    <a:pt x="2461151" y="2103990"/>
                  </a:lnTo>
                  <a:lnTo>
                    <a:pt x="2417131" y="2146362"/>
                  </a:lnTo>
                  <a:lnTo>
                    <a:pt x="2373436" y="2189068"/>
                  </a:lnTo>
                  <a:lnTo>
                    <a:pt x="2330069" y="2232106"/>
                  </a:lnTo>
                  <a:lnTo>
                    <a:pt x="2287031" y="2275473"/>
                  </a:lnTo>
                  <a:lnTo>
                    <a:pt x="2244325" y="2319168"/>
                  </a:lnTo>
                  <a:lnTo>
                    <a:pt x="2201953" y="2363188"/>
                  </a:lnTo>
                  <a:lnTo>
                    <a:pt x="2159917" y="2407532"/>
                  </a:lnTo>
                  <a:lnTo>
                    <a:pt x="2118218" y="2452198"/>
                  </a:lnTo>
                  <a:lnTo>
                    <a:pt x="2076859" y="2497182"/>
                  </a:lnTo>
                  <a:lnTo>
                    <a:pt x="2035842" y="2542484"/>
                  </a:lnTo>
                  <a:lnTo>
                    <a:pt x="1995170" y="2588101"/>
                  </a:lnTo>
                  <a:lnTo>
                    <a:pt x="1954843" y="2634032"/>
                  </a:lnTo>
                  <a:lnTo>
                    <a:pt x="1914864" y="2680274"/>
                  </a:lnTo>
                  <a:lnTo>
                    <a:pt x="1875235" y="2726824"/>
                  </a:lnTo>
                  <a:lnTo>
                    <a:pt x="1835959" y="2773682"/>
                  </a:lnTo>
                  <a:lnTo>
                    <a:pt x="1797036" y="2820845"/>
                  </a:lnTo>
                  <a:lnTo>
                    <a:pt x="1758470" y="2868311"/>
                  </a:lnTo>
                  <a:lnTo>
                    <a:pt x="1720262" y="2916078"/>
                  </a:lnTo>
                  <a:lnTo>
                    <a:pt x="1682415" y="2964144"/>
                  </a:lnTo>
                  <a:lnTo>
                    <a:pt x="1644930" y="3012507"/>
                  </a:lnTo>
                  <a:lnTo>
                    <a:pt x="1607809" y="3061164"/>
                  </a:lnTo>
                  <a:lnTo>
                    <a:pt x="1571055" y="3110115"/>
                  </a:lnTo>
                  <a:lnTo>
                    <a:pt x="1534669" y="3159356"/>
                  </a:lnTo>
                  <a:lnTo>
                    <a:pt x="1498654" y="3208885"/>
                  </a:lnTo>
                  <a:lnTo>
                    <a:pt x="1463012" y="3258702"/>
                  </a:lnTo>
                  <a:lnTo>
                    <a:pt x="1427744" y="3308803"/>
                  </a:lnTo>
                  <a:lnTo>
                    <a:pt x="1392853" y="3359186"/>
                  </a:lnTo>
                  <a:lnTo>
                    <a:pt x="1358341" y="3409850"/>
                  </a:lnTo>
                  <a:lnTo>
                    <a:pt x="1324210" y="3460792"/>
                  </a:lnTo>
                  <a:lnTo>
                    <a:pt x="1290461" y="3512011"/>
                  </a:lnTo>
                  <a:lnTo>
                    <a:pt x="1257098" y="3563504"/>
                  </a:lnTo>
                  <a:lnTo>
                    <a:pt x="1224121" y="3615269"/>
                  </a:lnTo>
                  <a:lnTo>
                    <a:pt x="1191534" y="3667304"/>
                  </a:lnTo>
                  <a:lnTo>
                    <a:pt x="1159337" y="3719608"/>
                  </a:lnTo>
                  <a:lnTo>
                    <a:pt x="1127534" y="3772178"/>
                  </a:lnTo>
                  <a:lnTo>
                    <a:pt x="1096125" y="3825012"/>
                  </a:lnTo>
                  <a:lnTo>
                    <a:pt x="1065114" y="3878108"/>
                  </a:lnTo>
                  <a:lnTo>
                    <a:pt x="1034503" y="3931464"/>
                  </a:lnTo>
                  <a:lnTo>
                    <a:pt x="1004292" y="3985077"/>
                  </a:lnTo>
                  <a:lnTo>
                    <a:pt x="974485" y="4038947"/>
                  </a:lnTo>
                  <a:lnTo>
                    <a:pt x="945083" y="4093071"/>
                  </a:lnTo>
                  <a:lnTo>
                    <a:pt x="916089" y="4147446"/>
                  </a:lnTo>
                  <a:lnTo>
                    <a:pt x="887504" y="4202071"/>
                  </a:lnTo>
                  <a:lnTo>
                    <a:pt x="859331" y="4256944"/>
                  </a:lnTo>
                  <a:lnTo>
                    <a:pt x="831572" y="4312063"/>
                  </a:lnTo>
                  <a:lnTo>
                    <a:pt x="804228" y="4367425"/>
                  </a:lnTo>
                  <a:lnTo>
                    <a:pt x="777301" y="4423029"/>
                  </a:lnTo>
                  <a:lnTo>
                    <a:pt x="750795" y="4478872"/>
                  </a:lnTo>
                  <a:lnTo>
                    <a:pt x="724710" y="4534953"/>
                  </a:lnTo>
                  <a:lnTo>
                    <a:pt x="699049" y="4591269"/>
                  </a:lnTo>
                  <a:lnTo>
                    <a:pt x="673814" y="4647818"/>
                  </a:lnTo>
                  <a:lnTo>
                    <a:pt x="649007" y="4704599"/>
                  </a:lnTo>
                  <a:lnTo>
                    <a:pt x="624630" y="4761609"/>
                  </a:lnTo>
                  <a:lnTo>
                    <a:pt x="600685" y="4818846"/>
                  </a:lnTo>
                  <a:lnTo>
                    <a:pt x="577174" y="4876309"/>
                  </a:lnTo>
                  <a:lnTo>
                    <a:pt x="554099" y="4933994"/>
                  </a:lnTo>
                  <a:lnTo>
                    <a:pt x="531462" y="4991901"/>
                  </a:lnTo>
                  <a:lnTo>
                    <a:pt x="509266" y="5050026"/>
                  </a:lnTo>
                  <a:lnTo>
                    <a:pt x="487512" y="5108369"/>
                  </a:lnTo>
                  <a:lnTo>
                    <a:pt x="466202" y="5166927"/>
                  </a:lnTo>
                  <a:lnTo>
                    <a:pt x="445338" y="5225697"/>
                  </a:lnTo>
                  <a:lnTo>
                    <a:pt x="424923" y="5284678"/>
                  </a:lnTo>
                  <a:lnTo>
                    <a:pt x="404958" y="5343869"/>
                  </a:lnTo>
                  <a:lnTo>
                    <a:pt x="385446" y="5403265"/>
                  </a:lnTo>
                  <a:lnTo>
                    <a:pt x="366389" y="5462867"/>
                  </a:lnTo>
                  <a:lnTo>
                    <a:pt x="347788" y="5522671"/>
                  </a:lnTo>
                  <a:lnTo>
                    <a:pt x="329645" y="5582676"/>
                  </a:lnTo>
                  <a:lnTo>
                    <a:pt x="311964" y="5642879"/>
                  </a:lnTo>
                  <a:lnTo>
                    <a:pt x="294745" y="5703279"/>
                  </a:lnTo>
                  <a:lnTo>
                    <a:pt x="277991" y="5763874"/>
                  </a:lnTo>
                  <a:lnTo>
                    <a:pt x="261703" y="5824660"/>
                  </a:lnTo>
                  <a:lnTo>
                    <a:pt x="245885" y="5885637"/>
                  </a:lnTo>
                  <a:lnTo>
                    <a:pt x="230538" y="5946803"/>
                  </a:lnTo>
                  <a:lnTo>
                    <a:pt x="215663" y="6008154"/>
                  </a:lnTo>
                  <a:lnTo>
                    <a:pt x="201264" y="6069690"/>
                  </a:lnTo>
                  <a:lnTo>
                    <a:pt x="187341" y="6131408"/>
                  </a:lnTo>
                  <a:lnTo>
                    <a:pt x="173898" y="6193306"/>
                  </a:lnTo>
                  <a:lnTo>
                    <a:pt x="160936" y="6255383"/>
                  </a:lnTo>
                  <a:lnTo>
                    <a:pt x="148457" y="6317635"/>
                  </a:lnTo>
                  <a:lnTo>
                    <a:pt x="136464" y="6380061"/>
                  </a:lnTo>
                  <a:lnTo>
                    <a:pt x="124958" y="6442659"/>
                  </a:lnTo>
                  <a:lnTo>
                    <a:pt x="113941" y="6505427"/>
                  </a:lnTo>
                  <a:lnTo>
                    <a:pt x="103416" y="6568363"/>
                  </a:lnTo>
                  <a:lnTo>
                    <a:pt x="93384" y="6631465"/>
                  </a:lnTo>
                  <a:lnTo>
                    <a:pt x="83847" y="6694730"/>
                  </a:lnTo>
                  <a:lnTo>
                    <a:pt x="74808" y="6758157"/>
                  </a:lnTo>
                  <a:lnTo>
                    <a:pt x="66269" y="6821744"/>
                  </a:lnTo>
                  <a:lnTo>
                    <a:pt x="58232" y="6885488"/>
                  </a:lnTo>
                  <a:lnTo>
                    <a:pt x="50698" y="6949388"/>
                  </a:lnTo>
                  <a:lnTo>
                    <a:pt x="43670" y="7013441"/>
                  </a:lnTo>
                  <a:lnTo>
                    <a:pt x="37149" y="7077646"/>
                  </a:lnTo>
                  <a:lnTo>
                    <a:pt x="31139" y="7142000"/>
                  </a:lnTo>
                  <a:lnTo>
                    <a:pt x="25640" y="7206502"/>
                  </a:lnTo>
                  <a:lnTo>
                    <a:pt x="20656" y="7271148"/>
                  </a:lnTo>
                  <a:lnTo>
                    <a:pt x="16187" y="7335938"/>
                  </a:lnTo>
                  <a:lnTo>
                    <a:pt x="12237" y="7400870"/>
                  </a:lnTo>
                  <a:lnTo>
                    <a:pt x="8806" y="7465940"/>
                  </a:lnTo>
                  <a:lnTo>
                    <a:pt x="5898" y="7531148"/>
                  </a:lnTo>
                  <a:lnTo>
                    <a:pt x="3514" y="7596490"/>
                  </a:lnTo>
                  <a:lnTo>
                    <a:pt x="1656" y="7661966"/>
                  </a:lnTo>
                  <a:lnTo>
                    <a:pt x="326" y="7727572"/>
                  </a:lnTo>
                  <a:lnTo>
                    <a:pt x="0" y="7754462"/>
                  </a:lnTo>
                  <a:lnTo>
                    <a:pt x="6700627" y="7754462"/>
                  </a:lnTo>
                  <a:lnTo>
                    <a:pt x="6700627" y="0"/>
                  </a:lnTo>
                  <a:close/>
                </a:path>
              </a:pathLst>
            </a:custGeom>
            <a:solidFill>
              <a:srgbClr val="6339E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/>
            </a:p>
          </p:txBody>
        </p:sp>
        <p:sp>
          <p:nvSpPr>
            <p:cNvPr id="620" name="Google Shape;620;p97"/>
            <p:cNvSpPr/>
            <p:nvPr/>
          </p:nvSpPr>
          <p:spPr>
            <a:xfrm>
              <a:off x="13402733" y="0"/>
              <a:ext cx="6701790" cy="3979545"/>
            </a:xfrm>
            <a:custGeom>
              <a:avLst/>
              <a:gdLst/>
              <a:ahLst/>
              <a:cxnLst/>
              <a:rect l="l" t="t" r="r" b="b"/>
              <a:pathLst>
                <a:path w="6701790" h="3979545" extrusionOk="0">
                  <a:moveTo>
                    <a:pt x="0" y="0"/>
                  </a:moveTo>
                  <a:lnTo>
                    <a:pt x="6701366" y="0"/>
                  </a:lnTo>
                  <a:lnTo>
                    <a:pt x="6701366" y="3978936"/>
                  </a:lnTo>
                  <a:lnTo>
                    <a:pt x="0" y="39789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339E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/>
            </a:p>
          </p:txBody>
        </p:sp>
        <p:sp>
          <p:nvSpPr>
            <p:cNvPr id="621" name="Google Shape;621;p97"/>
            <p:cNvSpPr/>
            <p:nvPr/>
          </p:nvSpPr>
          <p:spPr>
            <a:xfrm>
              <a:off x="18125102" y="124"/>
              <a:ext cx="1979294" cy="3978910"/>
            </a:xfrm>
            <a:custGeom>
              <a:avLst/>
              <a:gdLst/>
              <a:ahLst/>
              <a:cxnLst/>
              <a:rect l="l" t="t" r="r" b="b"/>
              <a:pathLst>
                <a:path w="1979294" h="3978910" extrusionOk="0">
                  <a:moveTo>
                    <a:pt x="1978996" y="0"/>
                  </a:moveTo>
                  <a:lnTo>
                    <a:pt x="1893076" y="2169"/>
                  </a:lnTo>
                  <a:lnTo>
                    <a:pt x="1845318" y="5017"/>
                  </a:lnTo>
                  <a:lnTo>
                    <a:pt x="1797869" y="8982"/>
                  </a:lnTo>
                  <a:lnTo>
                    <a:pt x="1750742" y="14051"/>
                  </a:lnTo>
                  <a:lnTo>
                    <a:pt x="1703950" y="20210"/>
                  </a:lnTo>
                  <a:lnTo>
                    <a:pt x="1657506" y="27447"/>
                  </a:lnTo>
                  <a:lnTo>
                    <a:pt x="1611423" y="35748"/>
                  </a:lnTo>
                  <a:lnTo>
                    <a:pt x="1565714" y="45101"/>
                  </a:lnTo>
                  <a:lnTo>
                    <a:pt x="1520393" y="55492"/>
                  </a:lnTo>
                  <a:lnTo>
                    <a:pt x="1475471" y="66909"/>
                  </a:lnTo>
                  <a:lnTo>
                    <a:pt x="1430963" y="79339"/>
                  </a:lnTo>
                  <a:lnTo>
                    <a:pt x="1386881" y="92768"/>
                  </a:lnTo>
                  <a:lnTo>
                    <a:pt x="1343239" y="107183"/>
                  </a:lnTo>
                  <a:lnTo>
                    <a:pt x="1300049" y="122572"/>
                  </a:lnTo>
                  <a:lnTo>
                    <a:pt x="1257324" y="138921"/>
                  </a:lnTo>
                  <a:lnTo>
                    <a:pt x="1215077" y="156217"/>
                  </a:lnTo>
                  <a:lnTo>
                    <a:pt x="1173322" y="174448"/>
                  </a:lnTo>
                  <a:lnTo>
                    <a:pt x="1132072" y="193600"/>
                  </a:lnTo>
                  <a:lnTo>
                    <a:pt x="1091338" y="213660"/>
                  </a:lnTo>
                  <a:lnTo>
                    <a:pt x="1051136" y="234616"/>
                  </a:lnTo>
                  <a:lnTo>
                    <a:pt x="1011477" y="256454"/>
                  </a:lnTo>
                  <a:lnTo>
                    <a:pt x="972374" y="279160"/>
                  </a:lnTo>
                  <a:lnTo>
                    <a:pt x="933841" y="302724"/>
                  </a:lnTo>
                  <a:lnTo>
                    <a:pt x="895890" y="327130"/>
                  </a:lnTo>
                  <a:lnTo>
                    <a:pt x="858535" y="352366"/>
                  </a:lnTo>
                  <a:lnTo>
                    <a:pt x="821789" y="378419"/>
                  </a:lnTo>
                  <a:lnTo>
                    <a:pt x="785665" y="405277"/>
                  </a:lnTo>
                  <a:lnTo>
                    <a:pt x="750175" y="432925"/>
                  </a:lnTo>
                  <a:lnTo>
                    <a:pt x="715333" y="461352"/>
                  </a:lnTo>
                  <a:lnTo>
                    <a:pt x="681151" y="490543"/>
                  </a:lnTo>
                  <a:lnTo>
                    <a:pt x="647643" y="520487"/>
                  </a:lnTo>
                  <a:lnTo>
                    <a:pt x="614823" y="551169"/>
                  </a:lnTo>
                  <a:lnTo>
                    <a:pt x="582702" y="582577"/>
                  </a:lnTo>
                  <a:lnTo>
                    <a:pt x="551294" y="614698"/>
                  </a:lnTo>
                  <a:lnTo>
                    <a:pt x="520611" y="647519"/>
                  </a:lnTo>
                  <a:lnTo>
                    <a:pt x="490668" y="681026"/>
                  </a:lnTo>
                  <a:lnTo>
                    <a:pt x="461477" y="715208"/>
                  </a:lnTo>
                  <a:lnTo>
                    <a:pt x="433050" y="750050"/>
                  </a:lnTo>
                  <a:lnTo>
                    <a:pt x="405402" y="785540"/>
                  </a:lnTo>
                  <a:lnTo>
                    <a:pt x="378544" y="821664"/>
                  </a:lnTo>
                  <a:lnTo>
                    <a:pt x="352491" y="858411"/>
                  </a:lnTo>
                  <a:lnTo>
                    <a:pt x="327255" y="895766"/>
                  </a:lnTo>
                  <a:lnTo>
                    <a:pt x="302848" y="933716"/>
                  </a:lnTo>
                  <a:lnTo>
                    <a:pt x="279285" y="972249"/>
                  </a:lnTo>
                  <a:lnTo>
                    <a:pt x="256578" y="1011352"/>
                  </a:lnTo>
                  <a:lnTo>
                    <a:pt x="234741" y="1051011"/>
                  </a:lnTo>
                  <a:lnTo>
                    <a:pt x="213785" y="1091214"/>
                  </a:lnTo>
                  <a:lnTo>
                    <a:pt x="193725" y="1131947"/>
                  </a:lnTo>
                  <a:lnTo>
                    <a:pt x="174573" y="1173198"/>
                  </a:lnTo>
                  <a:lnTo>
                    <a:pt x="156342" y="1214953"/>
                  </a:lnTo>
                  <a:lnTo>
                    <a:pt x="139045" y="1257199"/>
                  </a:lnTo>
                  <a:lnTo>
                    <a:pt x="122696" y="1299924"/>
                  </a:lnTo>
                  <a:lnTo>
                    <a:pt x="107308" y="1343114"/>
                  </a:lnTo>
                  <a:lnTo>
                    <a:pt x="92892" y="1386757"/>
                  </a:lnTo>
                  <a:lnTo>
                    <a:pt x="79463" y="1430838"/>
                  </a:lnTo>
                  <a:lnTo>
                    <a:pt x="67034" y="1475346"/>
                  </a:lnTo>
                  <a:lnTo>
                    <a:pt x="55617" y="1520268"/>
                  </a:lnTo>
                  <a:lnTo>
                    <a:pt x="45226" y="1565589"/>
                  </a:lnTo>
                  <a:lnTo>
                    <a:pt x="35873" y="1611298"/>
                  </a:lnTo>
                  <a:lnTo>
                    <a:pt x="27571" y="1657381"/>
                  </a:lnTo>
                  <a:lnTo>
                    <a:pt x="20334" y="1703825"/>
                  </a:lnTo>
                  <a:lnTo>
                    <a:pt x="14175" y="1750617"/>
                  </a:lnTo>
                  <a:lnTo>
                    <a:pt x="9107" y="1797744"/>
                  </a:lnTo>
                  <a:lnTo>
                    <a:pt x="5142" y="1845193"/>
                  </a:lnTo>
                  <a:lnTo>
                    <a:pt x="2294" y="1892952"/>
                  </a:lnTo>
                  <a:lnTo>
                    <a:pt x="575" y="1941006"/>
                  </a:lnTo>
                  <a:lnTo>
                    <a:pt x="0" y="1989343"/>
                  </a:lnTo>
                  <a:lnTo>
                    <a:pt x="575" y="2037680"/>
                  </a:lnTo>
                  <a:lnTo>
                    <a:pt x="2294" y="2085734"/>
                  </a:lnTo>
                  <a:lnTo>
                    <a:pt x="5142" y="2133493"/>
                  </a:lnTo>
                  <a:lnTo>
                    <a:pt x="9107" y="2180942"/>
                  </a:lnTo>
                  <a:lnTo>
                    <a:pt x="14175" y="2228069"/>
                  </a:lnTo>
                  <a:lnTo>
                    <a:pt x="20334" y="2274861"/>
                  </a:lnTo>
                  <a:lnTo>
                    <a:pt x="27571" y="2321305"/>
                  </a:lnTo>
                  <a:lnTo>
                    <a:pt x="35873" y="2367388"/>
                  </a:lnTo>
                  <a:lnTo>
                    <a:pt x="45226" y="2413097"/>
                  </a:lnTo>
                  <a:lnTo>
                    <a:pt x="55617" y="2458418"/>
                  </a:lnTo>
                  <a:lnTo>
                    <a:pt x="67034" y="2503340"/>
                  </a:lnTo>
                  <a:lnTo>
                    <a:pt x="79463" y="2547848"/>
                  </a:lnTo>
                  <a:lnTo>
                    <a:pt x="92892" y="2591929"/>
                  </a:lnTo>
                  <a:lnTo>
                    <a:pt x="107308" y="2635572"/>
                  </a:lnTo>
                  <a:lnTo>
                    <a:pt x="122696" y="2678762"/>
                  </a:lnTo>
                  <a:lnTo>
                    <a:pt x="139045" y="2721487"/>
                  </a:lnTo>
                  <a:lnTo>
                    <a:pt x="156342" y="2763733"/>
                  </a:lnTo>
                  <a:lnTo>
                    <a:pt x="174573" y="2805488"/>
                  </a:lnTo>
                  <a:lnTo>
                    <a:pt x="193725" y="2846739"/>
                  </a:lnTo>
                  <a:lnTo>
                    <a:pt x="213785" y="2887472"/>
                  </a:lnTo>
                  <a:lnTo>
                    <a:pt x="234741" y="2927675"/>
                  </a:lnTo>
                  <a:lnTo>
                    <a:pt x="256578" y="2967334"/>
                  </a:lnTo>
                  <a:lnTo>
                    <a:pt x="279285" y="3006437"/>
                  </a:lnTo>
                  <a:lnTo>
                    <a:pt x="302848" y="3044970"/>
                  </a:lnTo>
                  <a:lnTo>
                    <a:pt x="327255" y="3082920"/>
                  </a:lnTo>
                  <a:lnTo>
                    <a:pt x="352491" y="3120275"/>
                  </a:lnTo>
                  <a:lnTo>
                    <a:pt x="378544" y="3157022"/>
                  </a:lnTo>
                  <a:lnTo>
                    <a:pt x="405402" y="3193146"/>
                  </a:lnTo>
                  <a:lnTo>
                    <a:pt x="433050" y="3228636"/>
                  </a:lnTo>
                  <a:lnTo>
                    <a:pt x="461477" y="3263478"/>
                  </a:lnTo>
                  <a:lnTo>
                    <a:pt x="490668" y="3297660"/>
                  </a:lnTo>
                  <a:lnTo>
                    <a:pt x="520611" y="3331167"/>
                  </a:lnTo>
                  <a:lnTo>
                    <a:pt x="551294" y="3363988"/>
                  </a:lnTo>
                  <a:lnTo>
                    <a:pt x="582702" y="3396109"/>
                  </a:lnTo>
                  <a:lnTo>
                    <a:pt x="614823" y="3427517"/>
                  </a:lnTo>
                  <a:lnTo>
                    <a:pt x="647643" y="3458199"/>
                  </a:lnTo>
                  <a:lnTo>
                    <a:pt x="681151" y="3488143"/>
                  </a:lnTo>
                  <a:lnTo>
                    <a:pt x="715333" y="3517334"/>
                  </a:lnTo>
                  <a:lnTo>
                    <a:pt x="750175" y="3545761"/>
                  </a:lnTo>
                  <a:lnTo>
                    <a:pt x="785665" y="3573409"/>
                  </a:lnTo>
                  <a:lnTo>
                    <a:pt x="821789" y="3600267"/>
                  </a:lnTo>
                  <a:lnTo>
                    <a:pt x="858535" y="3626320"/>
                  </a:lnTo>
                  <a:lnTo>
                    <a:pt x="895890" y="3651556"/>
                  </a:lnTo>
                  <a:lnTo>
                    <a:pt x="933841" y="3675962"/>
                  </a:lnTo>
                  <a:lnTo>
                    <a:pt x="972374" y="3699525"/>
                  </a:lnTo>
                  <a:lnTo>
                    <a:pt x="1011477" y="3722232"/>
                  </a:lnTo>
                  <a:lnTo>
                    <a:pt x="1051136" y="3744070"/>
                  </a:lnTo>
                  <a:lnTo>
                    <a:pt x="1091338" y="3765026"/>
                  </a:lnTo>
                  <a:lnTo>
                    <a:pt x="1132072" y="3785086"/>
                  </a:lnTo>
                  <a:lnTo>
                    <a:pt x="1173322" y="3804238"/>
                  </a:lnTo>
                  <a:lnTo>
                    <a:pt x="1215077" y="3822469"/>
                  </a:lnTo>
                  <a:lnTo>
                    <a:pt x="1257324" y="3839765"/>
                  </a:lnTo>
                  <a:lnTo>
                    <a:pt x="1300049" y="3856114"/>
                  </a:lnTo>
                  <a:lnTo>
                    <a:pt x="1343239" y="3871503"/>
                  </a:lnTo>
                  <a:lnTo>
                    <a:pt x="1386881" y="3885918"/>
                  </a:lnTo>
                  <a:lnTo>
                    <a:pt x="1430963" y="3899347"/>
                  </a:lnTo>
                  <a:lnTo>
                    <a:pt x="1475471" y="3911777"/>
                  </a:lnTo>
                  <a:lnTo>
                    <a:pt x="1520393" y="3923194"/>
                  </a:lnTo>
                  <a:lnTo>
                    <a:pt x="1565714" y="3933585"/>
                  </a:lnTo>
                  <a:lnTo>
                    <a:pt x="1611423" y="3942938"/>
                  </a:lnTo>
                  <a:lnTo>
                    <a:pt x="1657506" y="3951239"/>
                  </a:lnTo>
                  <a:lnTo>
                    <a:pt x="1703950" y="3958476"/>
                  </a:lnTo>
                  <a:lnTo>
                    <a:pt x="1750742" y="3964635"/>
                  </a:lnTo>
                  <a:lnTo>
                    <a:pt x="1797869" y="3969704"/>
                  </a:lnTo>
                  <a:lnTo>
                    <a:pt x="1845318" y="3973669"/>
                  </a:lnTo>
                  <a:lnTo>
                    <a:pt x="1893076" y="3976517"/>
                  </a:lnTo>
                  <a:lnTo>
                    <a:pt x="1941131" y="3978235"/>
                  </a:lnTo>
                  <a:lnTo>
                    <a:pt x="1978996" y="3978686"/>
                  </a:lnTo>
                  <a:lnTo>
                    <a:pt x="1978996" y="0"/>
                  </a:lnTo>
                  <a:close/>
                </a:path>
              </a:pathLst>
            </a:custGeom>
            <a:solidFill>
              <a:srgbClr val="8973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/>
            </a:p>
          </p:txBody>
        </p:sp>
      </p:grpSp>
      <p:sp>
        <p:nvSpPr>
          <p:cNvPr id="622" name="Google Shape;622;p97"/>
          <p:cNvSpPr/>
          <p:nvPr/>
        </p:nvSpPr>
        <p:spPr>
          <a:xfrm>
            <a:off x="476250" y="335215"/>
            <a:ext cx="162086" cy="155852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623" name="Google Shape;623;p97"/>
          <p:cNvSpPr/>
          <p:nvPr/>
        </p:nvSpPr>
        <p:spPr>
          <a:xfrm>
            <a:off x="614362" y="380811"/>
            <a:ext cx="124238" cy="119459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624" name="Google Shape;624;p97"/>
          <p:cNvSpPr/>
          <p:nvPr/>
        </p:nvSpPr>
        <p:spPr>
          <a:xfrm>
            <a:off x="571500" y="338137"/>
            <a:ext cx="121060" cy="116403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625" name="Google Shape;625;p97"/>
          <p:cNvSpPr/>
          <p:nvPr/>
        </p:nvSpPr>
        <p:spPr>
          <a:xfrm>
            <a:off x="571500" y="326031"/>
            <a:ext cx="181156" cy="174188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pic>
        <p:nvPicPr>
          <p:cNvPr id="626" name="Google Shape;626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1169" y="326028"/>
            <a:ext cx="960446" cy="174608"/>
          </a:xfrm>
          <a:prstGeom prst="rect">
            <a:avLst/>
          </a:prstGeom>
          <a:noFill/>
          <a:ln>
            <a:noFill/>
          </a:ln>
        </p:spPr>
      </p:pic>
      <p:sp>
        <p:nvSpPr>
          <p:cNvPr id="627" name="Google Shape;627;p97"/>
          <p:cNvSpPr/>
          <p:nvPr/>
        </p:nvSpPr>
        <p:spPr>
          <a:xfrm>
            <a:off x="476250" y="335215"/>
            <a:ext cx="162086" cy="155852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8" name="Google Shape;628;p97"/>
          <p:cNvSpPr/>
          <p:nvPr/>
        </p:nvSpPr>
        <p:spPr>
          <a:xfrm>
            <a:off x="614362" y="380807"/>
            <a:ext cx="124238" cy="119459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2"/>
                </a:lnTo>
                <a:lnTo>
                  <a:pt x="146592" y="21690"/>
                </a:lnTo>
                <a:lnTo>
                  <a:pt x="0" y="168282"/>
                </a:lnTo>
                <a:lnTo>
                  <a:pt x="104708" y="272991"/>
                </a:lnTo>
                <a:lnTo>
                  <a:pt x="251301" y="126399"/>
                </a:lnTo>
                <a:lnTo>
                  <a:pt x="267563" y="101904"/>
                </a:lnTo>
                <a:lnTo>
                  <a:pt x="272983" y="74044"/>
                </a:lnTo>
                <a:lnTo>
                  <a:pt x="267563" y="46185"/>
                </a:lnTo>
                <a:lnTo>
                  <a:pt x="251301" y="21690"/>
                </a:lnTo>
                <a:lnTo>
                  <a:pt x="226809" y="5422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9" name="Google Shape;629;p97"/>
          <p:cNvSpPr/>
          <p:nvPr/>
        </p:nvSpPr>
        <p:spPr>
          <a:xfrm>
            <a:off x="571500" y="338137"/>
            <a:ext cx="121060" cy="116403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0" name="Google Shape;630;p97"/>
          <p:cNvSpPr/>
          <p:nvPr/>
        </p:nvSpPr>
        <p:spPr>
          <a:xfrm>
            <a:off x="571500" y="326031"/>
            <a:ext cx="181156" cy="174188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1" name="Google Shape;631;p97"/>
          <p:cNvSpPr txBox="1"/>
          <p:nvPr/>
        </p:nvSpPr>
        <p:spPr>
          <a:xfrm>
            <a:off x="863227" y="264182"/>
            <a:ext cx="5404800" cy="2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075" tIns="41075" rIns="41075" bIns="41075" anchor="t" anchorCtr="0">
            <a:noAutofit/>
          </a:bodyPr>
          <a:lstStyle/>
          <a:p>
            <a:pPr marL="0" marR="787400" lvl="0" indent="0" algn="l" rtl="0">
              <a:lnSpc>
                <a:spcPct val="1012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Основы управления продуктом</a:t>
            </a:r>
            <a:endParaRPr sz="1300" b="0" i="0" u="none" strike="noStrike" cap="none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06"/>
          <p:cNvSpPr/>
          <p:nvPr/>
        </p:nvSpPr>
        <p:spPr>
          <a:xfrm>
            <a:off x="476250" y="335215"/>
            <a:ext cx="162086" cy="155852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792" name="Google Shape;792;p106"/>
          <p:cNvSpPr/>
          <p:nvPr/>
        </p:nvSpPr>
        <p:spPr>
          <a:xfrm>
            <a:off x="614362" y="380811"/>
            <a:ext cx="124238" cy="119459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793" name="Google Shape;793;p106"/>
          <p:cNvSpPr/>
          <p:nvPr/>
        </p:nvSpPr>
        <p:spPr>
          <a:xfrm>
            <a:off x="571500" y="338137"/>
            <a:ext cx="121060" cy="116403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794" name="Google Shape;794;p106"/>
          <p:cNvSpPr/>
          <p:nvPr/>
        </p:nvSpPr>
        <p:spPr>
          <a:xfrm>
            <a:off x="571500" y="326031"/>
            <a:ext cx="181156" cy="174188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795" name="Google Shape;795;p106"/>
          <p:cNvSpPr/>
          <p:nvPr/>
        </p:nvSpPr>
        <p:spPr>
          <a:xfrm>
            <a:off x="476250" y="1615575"/>
            <a:ext cx="7244400" cy="26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IBM Plex Sans"/>
                <a:ea typeface="IBM Plex Sans"/>
                <a:cs typeface="IBM Plex Sans"/>
                <a:sym typeface="IBM Plex Sans"/>
              </a:rPr>
              <a:t>Поскольку MVP — это уже продукт, его разработка требует сил и времени</a:t>
            </a:r>
            <a:endParaRPr sz="16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IBM Plex Sans"/>
                <a:ea typeface="IBM Plex Sans"/>
                <a:cs typeface="IBM Plex Sans"/>
                <a:sym typeface="IBM Plex Sans"/>
              </a:rPr>
              <a:t>Для примера </a:t>
            </a:r>
            <a:r>
              <a:rPr lang="en" sz="1600" u="sng">
                <a:solidFill>
                  <a:schemeClr val="hlink"/>
                </a:solidFill>
                <a:latin typeface="IBM Plex Sans"/>
                <a:ea typeface="IBM Plex Sans"/>
                <a:cs typeface="IBM Plex Sans"/>
                <a:sym typeface="IBM Plex Sans"/>
                <a:hlinkClick r:id="rId3"/>
              </a:rPr>
              <a:t>стоимость создания MVP</a:t>
            </a:r>
            <a:r>
              <a:rPr lang="en" sz="1600">
                <a:latin typeface="IBM Plex Sans"/>
                <a:ea typeface="IBM Plex Sans"/>
                <a:cs typeface="IBM Plex Sans"/>
                <a:sym typeface="IBM Plex Sans"/>
              </a:rPr>
              <a:t> известных продуктов:</a:t>
            </a:r>
            <a:endParaRPr sz="16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206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7373E"/>
              </a:buClr>
              <a:buSzPts val="1450"/>
              <a:buFont typeface="IBM Plex Sans"/>
              <a:buChar char="●"/>
            </a:pPr>
            <a:r>
              <a:rPr lang="en" sz="1600">
                <a:latin typeface="IBM Plex Sans"/>
                <a:ea typeface="IBM Plex Sans"/>
                <a:cs typeface="IBM Plex Sans"/>
                <a:sym typeface="IBM Plex Sans"/>
              </a:rPr>
              <a:t>Twitter — $50,000 -  $250,000</a:t>
            </a:r>
            <a:endParaRPr sz="16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206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7373E"/>
              </a:buClr>
              <a:buSzPts val="1450"/>
              <a:buFont typeface="IBM Plex Sans"/>
              <a:buChar char="●"/>
            </a:pPr>
            <a:r>
              <a:rPr lang="en" sz="1600">
                <a:latin typeface="IBM Plex Sans"/>
                <a:ea typeface="IBM Plex Sans"/>
                <a:cs typeface="IBM Plex Sans"/>
                <a:sym typeface="IBM Plex Sans"/>
              </a:rPr>
              <a:t>Instagram — $100,000 - $300,000 за 3-6 мес.</a:t>
            </a:r>
            <a:endParaRPr sz="16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206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7373E"/>
              </a:buClr>
              <a:buSzPts val="1450"/>
              <a:buFont typeface="IBM Plex Sans"/>
              <a:buChar char="●"/>
            </a:pPr>
            <a:r>
              <a:rPr lang="en" sz="1600">
                <a:latin typeface="IBM Plex Sans"/>
                <a:ea typeface="IBM Plex Sans"/>
                <a:cs typeface="IBM Plex Sans"/>
                <a:sym typeface="IBM Plex Sans"/>
              </a:rPr>
              <a:t>Facebook — $500,000 за 9 мес.</a:t>
            </a:r>
            <a:endParaRPr sz="16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206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7373E"/>
              </a:buClr>
              <a:buSzPts val="1450"/>
              <a:buFont typeface="IBM Plex Sans"/>
              <a:buChar char="●"/>
            </a:pPr>
            <a:r>
              <a:rPr lang="en" sz="1600">
                <a:latin typeface="IBM Plex Sans"/>
                <a:ea typeface="IBM Plex Sans"/>
                <a:cs typeface="IBM Plex Sans"/>
                <a:sym typeface="IBM Plex Sans"/>
              </a:rPr>
              <a:t>WhatsApp — $250,000 за 9 мес.</a:t>
            </a:r>
            <a:endParaRPr sz="16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206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7373E"/>
              </a:buClr>
              <a:buSzPts val="1450"/>
              <a:buFont typeface="IBM Plex Sans"/>
              <a:buChar char="●"/>
            </a:pPr>
            <a:r>
              <a:rPr lang="en" sz="1600">
                <a:latin typeface="IBM Plex Sans"/>
                <a:ea typeface="IBM Plex Sans"/>
                <a:cs typeface="IBM Plex Sans"/>
                <a:sym typeface="IBM Plex Sans"/>
              </a:rPr>
              <a:t>Uber — $1M - $1.5M</a:t>
            </a:r>
            <a:endParaRPr sz="16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206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7373E"/>
              </a:buClr>
              <a:buSzPts val="1450"/>
              <a:buFont typeface="IBM Plex Sans"/>
              <a:buChar char="●"/>
            </a:pPr>
            <a:r>
              <a:rPr lang="en" sz="1600">
                <a:latin typeface="IBM Plex Sans"/>
                <a:ea typeface="IBM Plex Sans"/>
                <a:cs typeface="IBM Plex Sans"/>
                <a:sym typeface="IBM Plex Sans"/>
              </a:rPr>
              <a:t>Pinterest — $120,000 за 4 мес.</a:t>
            </a:r>
            <a:endParaRPr sz="16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206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7373E"/>
              </a:buClr>
              <a:buSzPts val="1450"/>
              <a:buFont typeface="IBM Plex Sans"/>
              <a:buChar char="●"/>
            </a:pPr>
            <a:r>
              <a:rPr lang="en" sz="1600">
                <a:latin typeface="IBM Plex Sans"/>
                <a:ea typeface="IBM Plex Sans"/>
                <a:cs typeface="IBM Plex Sans"/>
                <a:sym typeface="IBM Plex Sans"/>
              </a:rPr>
              <a:t>Shopify — $250,000 - $300,000 за 4-6 мес.</a:t>
            </a:r>
            <a:endParaRPr sz="1450">
              <a:solidFill>
                <a:srgbClr val="222635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450">
              <a:solidFill>
                <a:srgbClr val="222635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16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796" name="Google Shape;796;p106"/>
          <p:cNvSpPr txBox="1">
            <a:spLocks noGrp="1"/>
          </p:cNvSpPr>
          <p:nvPr>
            <p:ph type="title"/>
          </p:nvPr>
        </p:nvSpPr>
        <p:spPr>
          <a:xfrm>
            <a:off x="450955" y="981703"/>
            <a:ext cx="7620000" cy="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MVP — это дорого</a:t>
            </a:r>
            <a:endParaRPr sz="3000" b="1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797" name="Google Shape;797;p1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54250" y="326012"/>
            <a:ext cx="960445" cy="174626"/>
          </a:xfrm>
          <a:prstGeom prst="rect">
            <a:avLst/>
          </a:prstGeom>
          <a:noFill/>
          <a:ln>
            <a:noFill/>
          </a:ln>
        </p:spPr>
      </p:pic>
      <p:sp>
        <p:nvSpPr>
          <p:cNvPr id="798" name="Google Shape;798;p106"/>
          <p:cNvSpPr txBox="1"/>
          <p:nvPr/>
        </p:nvSpPr>
        <p:spPr>
          <a:xfrm>
            <a:off x="863227" y="264182"/>
            <a:ext cx="5404800" cy="2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075" tIns="41075" rIns="41075" bIns="41075" anchor="t" anchorCtr="0">
            <a:noAutofit/>
          </a:bodyPr>
          <a:lstStyle/>
          <a:p>
            <a:pPr marL="0" marR="787400" lvl="0" indent="0" algn="l" rtl="0">
              <a:lnSpc>
                <a:spcPct val="1012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>
                <a:latin typeface="IBM Plex Sans"/>
                <a:ea typeface="IBM Plex Sans"/>
                <a:cs typeface="IBM Plex Sans"/>
                <a:sym typeface="IBM Plex Sans"/>
              </a:rPr>
              <a:t>Основы управления продуктом</a:t>
            </a:r>
            <a:endParaRPr sz="13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787400" lvl="0" indent="0" algn="l" rtl="0">
              <a:lnSpc>
                <a:spcPct val="1012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p107"/>
          <p:cNvSpPr/>
          <p:nvPr/>
        </p:nvSpPr>
        <p:spPr>
          <a:xfrm>
            <a:off x="476250" y="335215"/>
            <a:ext cx="162086" cy="155852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804" name="Google Shape;804;p107"/>
          <p:cNvSpPr/>
          <p:nvPr/>
        </p:nvSpPr>
        <p:spPr>
          <a:xfrm>
            <a:off x="614362" y="380811"/>
            <a:ext cx="124238" cy="119459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805" name="Google Shape;805;p107"/>
          <p:cNvSpPr/>
          <p:nvPr/>
        </p:nvSpPr>
        <p:spPr>
          <a:xfrm>
            <a:off x="571500" y="338137"/>
            <a:ext cx="121060" cy="116403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806" name="Google Shape;806;p107"/>
          <p:cNvSpPr/>
          <p:nvPr/>
        </p:nvSpPr>
        <p:spPr>
          <a:xfrm>
            <a:off x="571500" y="326031"/>
            <a:ext cx="181156" cy="174188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807" name="Google Shape;807;p107"/>
          <p:cNvSpPr/>
          <p:nvPr/>
        </p:nvSpPr>
        <p:spPr>
          <a:xfrm>
            <a:off x="476248" y="1615575"/>
            <a:ext cx="6674400" cy="26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IBM Plex Sans"/>
                <a:ea typeface="IBM Plex Sans"/>
                <a:cs typeface="IBM Plex Sans"/>
                <a:sym typeface="IBM Plex Sans"/>
              </a:rPr>
              <a:t>Прежде чем начинать делать MVP, нужно проверить максимальное количество гипотез еще до его создания</a:t>
            </a:r>
            <a:endParaRPr sz="16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IBM Plex Sans"/>
                <a:ea typeface="IBM Plex Sans"/>
                <a:cs typeface="IBM Plex Sans"/>
                <a:sym typeface="IBM Plex Sans"/>
              </a:rPr>
              <a:t>Такой подход называется RAT —  Riskiest Assumption Test</a:t>
            </a:r>
            <a:endParaRPr sz="16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IBM Plex Sans"/>
                <a:ea typeface="IBM Plex Sans"/>
                <a:cs typeface="IBM Plex Sans"/>
                <a:sym typeface="IBM Plex Sans"/>
              </a:rPr>
              <a:t>RAT фокусируется на </a:t>
            </a:r>
            <a:r>
              <a:rPr lang="en" sz="1600">
                <a:solidFill>
                  <a:srgbClr val="E7373E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проверке гипотез, а не на реализации MVP</a:t>
            </a:r>
            <a:endParaRPr sz="1600">
              <a:solidFill>
                <a:srgbClr val="E7373E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808" name="Google Shape;808;p107"/>
          <p:cNvSpPr txBox="1">
            <a:spLocks noGrp="1"/>
          </p:cNvSpPr>
          <p:nvPr>
            <p:ph type="title"/>
          </p:nvPr>
        </p:nvSpPr>
        <p:spPr>
          <a:xfrm>
            <a:off x="450955" y="981703"/>
            <a:ext cx="7620000" cy="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Что же делать?</a:t>
            </a:r>
            <a:endParaRPr sz="3000" b="1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809" name="Google Shape;809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54250" y="326012"/>
            <a:ext cx="960445" cy="174626"/>
          </a:xfrm>
          <a:prstGeom prst="rect">
            <a:avLst/>
          </a:prstGeom>
          <a:noFill/>
          <a:ln>
            <a:noFill/>
          </a:ln>
        </p:spPr>
      </p:pic>
      <p:sp>
        <p:nvSpPr>
          <p:cNvPr id="810" name="Google Shape;810;p107"/>
          <p:cNvSpPr txBox="1"/>
          <p:nvPr/>
        </p:nvSpPr>
        <p:spPr>
          <a:xfrm>
            <a:off x="863227" y="264182"/>
            <a:ext cx="5404800" cy="2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075" tIns="41075" rIns="41075" bIns="41075" anchor="t" anchorCtr="0">
            <a:noAutofit/>
          </a:bodyPr>
          <a:lstStyle/>
          <a:p>
            <a:pPr marL="0" marR="787400" lvl="0" indent="0" algn="l" rtl="0">
              <a:lnSpc>
                <a:spcPct val="1012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>
                <a:latin typeface="IBM Plex Sans"/>
                <a:ea typeface="IBM Plex Sans"/>
                <a:cs typeface="IBM Plex Sans"/>
                <a:sym typeface="IBM Plex Sans"/>
              </a:rPr>
              <a:t>Основы управления продуктом</a:t>
            </a:r>
            <a:endParaRPr sz="13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787400" lvl="0" indent="0" algn="l" rtl="0">
              <a:lnSpc>
                <a:spcPct val="1012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p108"/>
          <p:cNvSpPr/>
          <p:nvPr/>
        </p:nvSpPr>
        <p:spPr>
          <a:xfrm>
            <a:off x="476250" y="335215"/>
            <a:ext cx="162086" cy="155852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816" name="Google Shape;816;p108"/>
          <p:cNvSpPr/>
          <p:nvPr/>
        </p:nvSpPr>
        <p:spPr>
          <a:xfrm>
            <a:off x="614362" y="380811"/>
            <a:ext cx="124238" cy="119459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817" name="Google Shape;817;p108"/>
          <p:cNvSpPr/>
          <p:nvPr/>
        </p:nvSpPr>
        <p:spPr>
          <a:xfrm>
            <a:off x="571500" y="338137"/>
            <a:ext cx="121060" cy="116403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818" name="Google Shape;818;p108"/>
          <p:cNvSpPr/>
          <p:nvPr/>
        </p:nvSpPr>
        <p:spPr>
          <a:xfrm>
            <a:off x="571500" y="326031"/>
            <a:ext cx="181156" cy="174188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819" name="Google Shape;819;p108"/>
          <p:cNvSpPr/>
          <p:nvPr/>
        </p:nvSpPr>
        <p:spPr>
          <a:xfrm>
            <a:off x="476250" y="1615575"/>
            <a:ext cx="8201400" cy="26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7373E"/>
              </a:buClr>
              <a:buSzPts val="1500"/>
              <a:buFont typeface="IBM Plex Sans"/>
              <a:buAutoNum type="arabicPeriod"/>
            </a:pPr>
            <a:r>
              <a:rPr lang="en" sz="1500">
                <a:latin typeface="IBM Plex Sans"/>
                <a:ea typeface="IBM Plex Sans"/>
                <a:cs typeface="IBM Plex Sans"/>
                <a:sym typeface="IBM Plex Sans"/>
              </a:rPr>
              <a:t>Сформулируйте самую рисковую гипотезу</a:t>
            </a:r>
            <a:endParaRPr sz="15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marR="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7373E"/>
              </a:buClr>
              <a:buSzPts val="1500"/>
              <a:buFont typeface="IBM Plex Sans"/>
              <a:buAutoNum type="arabicPeriod"/>
            </a:pPr>
            <a:r>
              <a:rPr lang="en" sz="1500">
                <a:latin typeface="IBM Plex Sans"/>
                <a:ea typeface="IBM Plex Sans"/>
                <a:cs typeface="IBM Plex Sans"/>
                <a:sym typeface="IBM Plex Sans"/>
              </a:rPr>
              <a:t>Проверьте ее самым дешевым из доступных способом</a:t>
            </a:r>
            <a:endParaRPr sz="1300">
              <a:solidFill>
                <a:schemeClr val="dk1"/>
              </a:solidFill>
              <a:highlight>
                <a:srgbClr val="F1F2F6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IBM Plex Sans"/>
                <a:ea typeface="IBM Plex Sans"/>
                <a:cs typeface="IBM Plex Sans"/>
                <a:sym typeface="IBM Plex Sans"/>
              </a:rPr>
              <a:t>Для формулирования гипотезы можно использовать </a:t>
            </a:r>
            <a:r>
              <a:rPr lang="en" sz="1600" u="sng">
                <a:solidFill>
                  <a:schemeClr val="hlink"/>
                </a:solidFill>
                <a:latin typeface="IBM Plex Sans"/>
                <a:ea typeface="IBM Plex Sans"/>
                <a:cs typeface="IBM Plex Sans"/>
                <a:sym typeface="IBM Plex Sans"/>
                <a:hlinkClick r:id="rId3"/>
              </a:rPr>
              <a:t>шаблон</a:t>
            </a:r>
            <a:r>
              <a:rPr lang="en" sz="1600">
                <a:latin typeface="IBM Plex Sans"/>
                <a:ea typeface="IBM Plex Sans"/>
                <a:cs typeface="IBM Plex Sans"/>
                <a:sym typeface="IBM Plex Sans"/>
              </a:rPr>
              <a:t>:</a:t>
            </a:r>
            <a:endParaRPr sz="16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i="1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i="1">
                <a:solidFill>
                  <a:srgbClr val="6339E6"/>
                </a:solidFill>
                <a:latin typeface="IBM Plex Sans"/>
                <a:ea typeface="IBM Plex Sans"/>
                <a:cs typeface="IBM Plex Sans"/>
                <a:sym typeface="IBM Plex Sans"/>
              </a:rPr>
              <a:t>Для успеха продукта нужно, чтобы   ____________</a:t>
            </a:r>
            <a:endParaRPr sz="1600" i="1" u="sng">
              <a:solidFill>
                <a:srgbClr val="6339E6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i="1">
              <a:solidFill>
                <a:srgbClr val="6A797D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IBM Plex Sans"/>
                <a:ea typeface="IBM Plex Sans"/>
                <a:cs typeface="IBM Plex Sans"/>
                <a:sym typeface="IBM Plex Sans"/>
              </a:rPr>
              <a:t>Например:</a:t>
            </a:r>
            <a:endParaRPr sz="16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E7373E"/>
              </a:buClr>
              <a:buSzPts val="1600"/>
              <a:buFont typeface="IBM Plex Sans"/>
              <a:buChar char="●"/>
            </a:pPr>
            <a:r>
              <a:rPr lang="en" sz="1600">
                <a:latin typeface="IBM Plex Sans"/>
                <a:ea typeface="IBM Plex Sans"/>
                <a:cs typeface="IBM Plex Sans"/>
                <a:sym typeface="IBM Plex Sans"/>
              </a:rPr>
              <a:t>Для успеха Telegram </a:t>
            </a:r>
            <a:r>
              <a:rPr lang="en" sz="1600" i="1">
                <a:latin typeface="IBM Plex Sans"/>
                <a:ea typeface="IBM Plex Sans"/>
                <a:cs typeface="IBM Plex Sans"/>
                <a:sym typeface="IBM Plex Sans"/>
              </a:rPr>
              <a:t>нужно, чтобы пользователи боялись за свои личные данные</a:t>
            </a:r>
            <a:endParaRPr sz="1600" i="1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E7373E"/>
              </a:buClr>
              <a:buSzPts val="1600"/>
              <a:buFont typeface="IBM Plex Sans"/>
              <a:buChar char="●"/>
            </a:pPr>
            <a:r>
              <a:rPr lang="en" sz="1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Для успеха Pinterest </a:t>
            </a:r>
            <a:r>
              <a:rPr lang="en" sz="1600" i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нужно, чтобы пользователи нуждались в создании коллекций изображений, найденных в интернете</a:t>
            </a:r>
            <a:endParaRPr sz="1600" i="1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820" name="Google Shape;820;p108"/>
          <p:cNvSpPr txBox="1">
            <a:spLocks noGrp="1"/>
          </p:cNvSpPr>
          <p:nvPr>
            <p:ph type="title"/>
          </p:nvPr>
        </p:nvSpPr>
        <p:spPr>
          <a:xfrm>
            <a:off x="450955" y="981703"/>
            <a:ext cx="7620000" cy="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Использование RAT</a:t>
            </a:r>
            <a:endParaRPr sz="3000" b="1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821" name="Google Shape;821;p1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54250" y="326012"/>
            <a:ext cx="960445" cy="174626"/>
          </a:xfrm>
          <a:prstGeom prst="rect">
            <a:avLst/>
          </a:prstGeom>
          <a:noFill/>
          <a:ln>
            <a:noFill/>
          </a:ln>
        </p:spPr>
      </p:pic>
      <p:sp>
        <p:nvSpPr>
          <p:cNvPr id="822" name="Google Shape;822;p108"/>
          <p:cNvSpPr txBox="1"/>
          <p:nvPr/>
        </p:nvSpPr>
        <p:spPr>
          <a:xfrm>
            <a:off x="863227" y="264182"/>
            <a:ext cx="5404800" cy="2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075" tIns="41075" rIns="41075" bIns="41075" anchor="t" anchorCtr="0">
            <a:noAutofit/>
          </a:bodyPr>
          <a:lstStyle/>
          <a:p>
            <a:pPr marL="0" marR="787400" lvl="0" indent="0" algn="l" rtl="0">
              <a:lnSpc>
                <a:spcPct val="1012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>
                <a:latin typeface="IBM Plex Sans"/>
                <a:ea typeface="IBM Plex Sans"/>
                <a:cs typeface="IBM Plex Sans"/>
                <a:sym typeface="IBM Plex Sans"/>
              </a:rPr>
              <a:t>Основы управления продуктом</a:t>
            </a:r>
            <a:endParaRPr sz="13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787400" lvl="0" indent="0" algn="l" rtl="0">
              <a:lnSpc>
                <a:spcPct val="1012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p109"/>
          <p:cNvSpPr/>
          <p:nvPr/>
        </p:nvSpPr>
        <p:spPr>
          <a:xfrm>
            <a:off x="476250" y="335215"/>
            <a:ext cx="162086" cy="155852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828" name="Google Shape;828;p109"/>
          <p:cNvSpPr/>
          <p:nvPr/>
        </p:nvSpPr>
        <p:spPr>
          <a:xfrm>
            <a:off x="614362" y="380811"/>
            <a:ext cx="124238" cy="119459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829" name="Google Shape;829;p109"/>
          <p:cNvSpPr/>
          <p:nvPr/>
        </p:nvSpPr>
        <p:spPr>
          <a:xfrm>
            <a:off x="571500" y="338137"/>
            <a:ext cx="121060" cy="116403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830" name="Google Shape;830;p109"/>
          <p:cNvSpPr/>
          <p:nvPr/>
        </p:nvSpPr>
        <p:spPr>
          <a:xfrm>
            <a:off x="571500" y="326031"/>
            <a:ext cx="181156" cy="174188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831" name="Google Shape;831;p109"/>
          <p:cNvSpPr/>
          <p:nvPr/>
        </p:nvSpPr>
        <p:spPr>
          <a:xfrm>
            <a:off x="476250" y="1615575"/>
            <a:ext cx="8201400" cy="26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7373E"/>
              </a:buClr>
              <a:buSzPts val="1500"/>
              <a:buFont typeface="IBM Plex Sans"/>
              <a:buAutoNum type="arabicPeriod"/>
            </a:pPr>
            <a:r>
              <a:rPr lang="en" sz="1500">
                <a:latin typeface="IBM Plex Sans"/>
                <a:ea typeface="IBM Plex Sans"/>
                <a:cs typeface="IBM Plex Sans"/>
                <a:sym typeface="IBM Plex Sans"/>
              </a:rPr>
              <a:t>Заполните Lean Canvas или Business Value Canvas</a:t>
            </a:r>
            <a:endParaRPr sz="15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marR="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7373E"/>
              </a:buClr>
              <a:buSzPts val="1500"/>
              <a:buFont typeface="IBM Plex Sans"/>
              <a:buAutoNum type="arabicPeriod"/>
            </a:pPr>
            <a:r>
              <a:rPr lang="en" sz="1500">
                <a:latin typeface="IBM Plex Sans"/>
                <a:ea typeface="IBM Plex Sans"/>
                <a:cs typeface="IBM Plex Sans"/>
                <a:sym typeface="IBM Plex Sans"/>
              </a:rPr>
              <a:t>Сформируйте список гипотез, от которых зависит успех продукта</a:t>
            </a:r>
            <a:endParaRPr sz="15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marR="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7373E"/>
              </a:buClr>
              <a:buSzPts val="1500"/>
              <a:buFont typeface="IBM Plex Sans"/>
              <a:buAutoNum type="arabicPeriod"/>
            </a:pPr>
            <a:r>
              <a:rPr lang="en" sz="1500">
                <a:latin typeface="IBM Plex Sans"/>
                <a:ea typeface="IBM Plex Sans"/>
                <a:cs typeface="IBM Plex Sans"/>
                <a:sym typeface="IBM Plex Sans"/>
              </a:rPr>
              <a:t>Приоритезируйте</a:t>
            </a:r>
            <a:endParaRPr sz="15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marR="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7373E"/>
              </a:buClr>
              <a:buSzPts val="1500"/>
              <a:buFont typeface="IBM Plex Sans"/>
              <a:buAutoNum type="arabicPeriod"/>
            </a:pPr>
            <a:r>
              <a:rPr lang="en" sz="1500">
                <a:latin typeface="IBM Plex Sans"/>
                <a:ea typeface="IBM Plex Sans"/>
                <a:cs typeface="IBM Plex Sans"/>
                <a:sym typeface="IBM Plex Sans"/>
              </a:rPr>
              <a:t>Проверьте самые рисковые</a:t>
            </a:r>
            <a:endParaRPr sz="15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just" rtl="0">
              <a:lnSpc>
                <a:spcPct val="115000"/>
              </a:lnSpc>
              <a:spcBef>
                <a:spcPts val="2300"/>
              </a:spcBef>
              <a:spcAft>
                <a:spcPts val="0"/>
              </a:spcAft>
              <a:buNone/>
            </a:pPr>
            <a:r>
              <a:rPr lang="en" sz="1500">
                <a:latin typeface="IBM Plex Sans"/>
                <a:ea typeface="IBM Plex Sans"/>
                <a:cs typeface="IBM Plex Sans"/>
                <a:sym typeface="IBM Plex Sans"/>
              </a:rPr>
              <a:t>Уровень риска можно оценить по формуле: </a:t>
            </a:r>
            <a:endParaRPr sz="15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ctr" rtl="0">
              <a:lnSpc>
                <a:spcPct val="115000"/>
              </a:lnSpc>
              <a:spcBef>
                <a:spcPts val="2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6339E6"/>
                </a:solidFill>
                <a:latin typeface="IBM Plex Sans"/>
                <a:ea typeface="IBM Plex Sans"/>
                <a:cs typeface="IBM Plex Sans"/>
                <a:sym typeface="IBM Plex Sans"/>
              </a:rPr>
              <a:t>Риск = Влияние [1-10] * Вероятность [1-5]</a:t>
            </a:r>
            <a:endParaRPr sz="1500">
              <a:solidFill>
                <a:srgbClr val="6339E6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2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832" name="Google Shape;832;p109"/>
          <p:cNvSpPr txBox="1">
            <a:spLocks noGrp="1"/>
          </p:cNvSpPr>
          <p:nvPr>
            <p:ph type="title"/>
          </p:nvPr>
        </p:nvSpPr>
        <p:spPr>
          <a:xfrm>
            <a:off x="450955" y="981703"/>
            <a:ext cx="7620000" cy="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Выбор рисковых гипотез</a:t>
            </a:r>
            <a:endParaRPr sz="3000" b="1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833" name="Google Shape;833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54250" y="326012"/>
            <a:ext cx="960445" cy="174626"/>
          </a:xfrm>
          <a:prstGeom prst="rect">
            <a:avLst/>
          </a:prstGeom>
          <a:noFill/>
          <a:ln>
            <a:noFill/>
          </a:ln>
        </p:spPr>
      </p:pic>
      <p:sp>
        <p:nvSpPr>
          <p:cNvPr id="834" name="Google Shape;834;p109"/>
          <p:cNvSpPr txBox="1"/>
          <p:nvPr/>
        </p:nvSpPr>
        <p:spPr>
          <a:xfrm>
            <a:off x="863227" y="264182"/>
            <a:ext cx="5404800" cy="2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075" tIns="41075" rIns="41075" bIns="41075" anchor="t" anchorCtr="0">
            <a:noAutofit/>
          </a:bodyPr>
          <a:lstStyle/>
          <a:p>
            <a:pPr marL="0" marR="787400" lvl="0" indent="0" algn="l" rtl="0">
              <a:lnSpc>
                <a:spcPct val="1012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>
                <a:latin typeface="IBM Plex Sans"/>
                <a:ea typeface="IBM Plex Sans"/>
                <a:cs typeface="IBM Plex Sans"/>
                <a:sym typeface="IBM Plex Sans"/>
              </a:rPr>
              <a:t>Основы управления продуктом</a:t>
            </a:r>
            <a:endParaRPr sz="13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787400" lvl="0" indent="0" algn="l" rtl="0">
              <a:lnSpc>
                <a:spcPct val="1012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p110"/>
          <p:cNvSpPr/>
          <p:nvPr/>
        </p:nvSpPr>
        <p:spPr>
          <a:xfrm>
            <a:off x="476250" y="335215"/>
            <a:ext cx="162086" cy="155852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840" name="Google Shape;840;p110"/>
          <p:cNvSpPr/>
          <p:nvPr/>
        </p:nvSpPr>
        <p:spPr>
          <a:xfrm>
            <a:off x="614362" y="380811"/>
            <a:ext cx="124238" cy="119459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841" name="Google Shape;841;p110"/>
          <p:cNvSpPr/>
          <p:nvPr/>
        </p:nvSpPr>
        <p:spPr>
          <a:xfrm>
            <a:off x="571500" y="338137"/>
            <a:ext cx="121060" cy="116403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842" name="Google Shape;842;p110"/>
          <p:cNvSpPr/>
          <p:nvPr/>
        </p:nvSpPr>
        <p:spPr>
          <a:xfrm>
            <a:off x="571500" y="326031"/>
            <a:ext cx="181156" cy="174188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843" name="Google Shape;843;p110"/>
          <p:cNvSpPr txBox="1">
            <a:spLocks noGrp="1"/>
          </p:cNvSpPr>
          <p:nvPr>
            <p:ph type="title"/>
          </p:nvPr>
        </p:nvSpPr>
        <p:spPr>
          <a:xfrm>
            <a:off x="450955" y="981703"/>
            <a:ext cx="7620000" cy="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Проверка гипотез до MVP </a:t>
            </a:r>
            <a:endParaRPr sz="3000" b="1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844" name="Google Shape;844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54250" y="326012"/>
            <a:ext cx="960445" cy="174626"/>
          </a:xfrm>
          <a:prstGeom prst="rect">
            <a:avLst/>
          </a:prstGeom>
          <a:noFill/>
          <a:ln>
            <a:noFill/>
          </a:ln>
        </p:spPr>
      </p:pic>
      <p:sp>
        <p:nvSpPr>
          <p:cNvPr id="845" name="Google Shape;845;p110"/>
          <p:cNvSpPr txBox="1"/>
          <p:nvPr/>
        </p:nvSpPr>
        <p:spPr>
          <a:xfrm>
            <a:off x="863227" y="264182"/>
            <a:ext cx="5404800" cy="2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075" tIns="41075" rIns="41075" bIns="41075" anchor="t" anchorCtr="0">
            <a:noAutofit/>
          </a:bodyPr>
          <a:lstStyle/>
          <a:p>
            <a:pPr marL="0" marR="787400" lvl="0" indent="0" algn="l" rtl="0">
              <a:lnSpc>
                <a:spcPct val="1012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>
                <a:latin typeface="IBM Plex Sans"/>
                <a:ea typeface="IBM Plex Sans"/>
                <a:cs typeface="IBM Plex Sans"/>
                <a:sym typeface="IBM Plex Sans"/>
              </a:rPr>
              <a:t>Основы управления продуктом</a:t>
            </a:r>
            <a:endParaRPr sz="13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787400" lvl="0" indent="0" algn="l" rtl="0">
              <a:lnSpc>
                <a:spcPct val="1012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846" name="Google Shape;846;p110"/>
          <p:cNvSpPr txBox="1"/>
          <p:nvPr/>
        </p:nvSpPr>
        <p:spPr>
          <a:xfrm>
            <a:off x="450956" y="1744700"/>
            <a:ext cx="7473300" cy="28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700" rIns="0" bIns="0" anchor="t" anchorCtr="0">
            <a:noAutofit/>
          </a:bodyPr>
          <a:lstStyle/>
          <a:p>
            <a:pPr marL="0" marR="38100" lvl="0" indent="0" algn="l" rtl="0">
              <a:lnSpc>
                <a:spcPct val="114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u="sng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rPr>
              <a:t>Не делайте</a:t>
            </a:r>
            <a:r>
              <a:rPr lang="en" sz="1500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rPr>
              <a:t> MVP если можно не делать. Для проверки многих гипотез подойдут: </a:t>
            </a:r>
            <a:endParaRPr sz="19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203200" marR="0" lvl="0" indent="-1968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C2C38"/>
              </a:buClr>
              <a:buSzPts val="1500"/>
              <a:buFont typeface="IBM Plex Sans"/>
              <a:buChar char="•"/>
            </a:pPr>
            <a:r>
              <a:rPr lang="en" sz="1500">
                <a:solidFill>
                  <a:srgbClr val="01010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Проблемное интервью</a:t>
            </a:r>
            <a:endParaRPr sz="1500">
              <a:solidFill>
                <a:srgbClr val="01010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203200" marR="0" lvl="0" indent="-1968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C2C38"/>
              </a:buClr>
              <a:buSzPts val="1500"/>
              <a:buFont typeface="IBM Plex Sans"/>
              <a:buChar char="•"/>
            </a:pPr>
            <a:r>
              <a:rPr lang="en" sz="1500">
                <a:solidFill>
                  <a:srgbClr val="010101"/>
                </a:solidFill>
                <a:latin typeface="IBM Plex Sans"/>
                <a:ea typeface="IBM Plex Sans"/>
                <a:cs typeface="IBM Plex Sans"/>
                <a:sym typeface="IBM Plex Sans"/>
              </a:rPr>
              <a:t>Анализ рынка и конкурентов</a:t>
            </a:r>
            <a:endParaRPr sz="1500">
              <a:solidFill>
                <a:srgbClr val="01010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203200" marR="0" lvl="0" indent="-1968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C2C38"/>
              </a:buClr>
              <a:buSzPts val="1500"/>
              <a:buFont typeface="IBM Plex Sans"/>
              <a:buChar char="•"/>
            </a:pPr>
            <a:r>
              <a:rPr lang="en" sz="1500">
                <a:solidFill>
                  <a:srgbClr val="010101"/>
                </a:solidFill>
                <a:latin typeface="IBM Plex Sans"/>
                <a:ea typeface="IBM Plex Sans"/>
                <a:cs typeface="IBM Plex Sans"/>
                <a:sym typeface="IBM Plex Sans"/>
              </a:rPr>
              <a:t>Дизайн-мышление</a:t>
            </a:r>
            <a:endParaRPr sz="1500">
              <a:solidFill>
                <a:srgbClr val="01010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203200" marR="0" lvl="0" indent="-1968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C2C38"/>
              </a:buClr>
              <a:buSzPts val="1500"/>
              <a:buFont typeface="IBM Plex Sans"/>
              <a:buChar char="•"/>
            </a:pPr>
            <a:r>
              <a:rPr lang="en" sz="1500">
                <a:solidFill>
                  <a:srgbClr val="010101"/>
                </a:solidFill>
                <a:latin typeface="IBM Plex Sans"/>
                <a:ea typeface="IBM Plex Sans"/>
                <a:cs typeface="IBM Plex Sans"/>
                <a:sym typeface="IBM Plex Sans"/>
              </a:rPr>
              <a:t>Юнит экономика</a:t>
            </a:r>
            <a:endParaRPr sz="1500">
              <a:solidFill>
                <a:srgbClr val="01010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203200" marR="0" lvl="0" indent="-1968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C2C38"/>
              </a:buClr>
              <a:buSzPts val="1500"/>
              <a:buFont typeface="IBM Plex Sans"/>
              <a:buChar char="•"/>
            </a:pPr>
            <a:r>
              <a:rPr lang="en" sz="1500">
                <a:solidFill>
                  <a:srgbClr val="010101"/>
                </a:solidFill>
                <a:latin typeface="IBM Plex Sans"/>
                <a:ea typeface="IBM Plex Sans"/>
                <a:cs typeface="IBM Plex Sans"/>
                <a:sym typeface="IBM Plex Sans"/>
              </a:rPr>
              <a:t>Решенческое интервью</a:t>
            </a:r>
            <a:endParaRPr sz="1500">
              <a:solidFill>
                <a:srgbClr val="01010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203200" lvl="0" indent="-196850" algn="l" rtl="0">
              <a:spcBef>
                <a:spcPts val="400"/>
              </a:spcBef>
              <a:spcAft>
                <a:spcPts val="0"/>
              </a:spcAft>
              <a:buClr>
                <a:srgbClr val="FC2C38"/>
              </a:buClr>
              <a:buSzPts val="1500"/>
              <a:buFont typeface="IBM Plex Sans"/>
              <a:buChar char="•"/>
            </a:pPr>
            <a:r>
              <a:rPr lang="en" sz="1500">
                <a:solidFill>
                  <a:srgbClr val="010101"/>
                </a:solidFill>
                <a:latin typeface="IBM Plex Sans"/>
                <a:ea typeface="IBM Plex Sans"/>
                <a:cs typeface="IBM Plex Sans"/>
                <a:sym typeface="IBM Plex Sans"/>
              </a:rPr>
              <a:t>Краудфандинг (Kickstarter)</a:t>
            </a:r>
            <a:endParaRPr sz="1500">
              <a:solidFill>
                <a:srgbClr val="01010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203200" lvl="0" indent="-196850" algn="l" rtl="0">
              <a:spcBef>
                <a:spcPts val="0"/>
              </a:spcBef>
              <a:spcAft>
                <a:spcPts val="0"/>
              </a:spcAft>
              <a:buClr>
                <a:srgbClr val="FC2C38"/>
              </a:buClr>
              <a:buSzPts val="1500"/>
              <a:buFont typeface="IBM Plex Sans"/>
              <a:buChar char="•"/>
            </a:pPr>
            <a:r>
              <a:rPr lang="en" sz="1500">
                <a:solidFill>
                  <a:srgbClr val="010101"/>
                </a:solidFill>
                <a:latin typeface="IBM Plex Sans"/>
                <a:ea typeface="IBM Plex Sans"/>
                <a:cs typeface="IBM Plex Sans"/>
                <a:sym typeface="IBM Plex Sans"/>
              </a:rPr>
              <a:t>Фейковые кнопки интерфейса</a:t>
            </a:r>
            <a:endParaRPr sz="1500">
              <a:solidFill>
                <a:srgbClr val="01010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203200" marR="0" lvl="0" indent="-1968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C2C38"/>
              </a:buClr>
              <a:buSzPts val="1500"/>
              <a:buFont typeface="IBM Plex Sans"/>
              <a:buChar char="•"/>
            </a:pPr>
            <a:r>
              <a:rPr lang="en" sz="1500">
                <a:solidFill>
                  <a:srgbClr val="010101"/>
                </a:solidFill>
                <a:latin typeface="IBM Plex Sans"/>
                <a:ea typeface="IBM Plex Sans"/>
                <a:cs typeface="IBM Plex Sans"/>
                <a:sym typeface="IBM Plex Sans"/>
              </a:rPr>
              <a:t>Landing page</a:t>
            </a:r>
            <a:endParaRPr sz="1500">
              <a:solidFill>
                <a:srgbClr val="01010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203200" marR="0" lvl="0" indent="-196850" algn="l" rtl="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FC2C38"/>
              </a:buClr>
              <a:buSzPts val="1500"/>
              <a:buFont typeface="IBM Plex Sans"/>
              <a:buChar char="•"/>
            </a:pPr>
            <a:r>
              <a:rPr lang="en" sz="1500">
                <a:solidFill>
                  <a:srgbClr val="010101"/>
                </a:solidFill>
                <a:latin typeface="IBM Plex Sans"/>
                <a:ea typeface="IBM Plex Sans"/>
                <a:cs typeface="IBM Plex Sans"/>
                <a:sym typeface="IBM Plex Sans"/>
              </a:rPr>
              <a:t>Фейковое приложение в сторах (splitmetrics)</a:t>
            </a:r>
            <a:endParaRPr sz="1500">
              <a:solidFill>
                <a:srgbClr val="01010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p111"/>
          <p:cNvSpPr txBox="1"/>
          <p:nvPr/>
        </p:nvSpPr>
        <p:spPr>
          <a:xfrm>
            <a:off x="470475" y="1628825"/>
            <a:ext cx="6291900" cy="27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5600" rIns="0" bIns="0" anchor="t" anchorCtr="0">
            <a:noAutofit/>
          </a:bodyPr>
          <a:lstStyle/>
          <a:p>
            <a:pPr marL="457200" marR="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7373E"/>
              </a:buClr>
              <a:buSzPts val="1500"/>
              <a:buFont typeface="IBM Plex Sans"/>
              <a:buAutoNum type="arabicPeriod"/>
            </a:pPr>
            <a:r>
              <a:rPr lang="en" sz="1500">
                <a:latin typeface="IBM Plex Sans"/>
                <a:ea typeface="IBM Plex Sans"/>
                <a:cs typeface="IBM Plex Sans"/>
                <a:sym typeface="IBM Plex Sans"/>
              </a:rPr>
              <a:t>Сформулировать гипотезу</a:t>
            </a:r>
            <a:endParaRPr sz="19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marR="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7373E"/>
              </a:buClr>
              <a:buSzPts val="1500"/>
              <a:buFont typeface="IBM Plex Sans"/>
              <a:buAutoNum type="arabicPeriod"/>
            </a:pPr>
            <a:r>
              <a:rPr lang="en" sz="1500">
                <a:latin typeface="IBM Plex Sans"/>
                <a:ea typeface="IBM Plex Sans"/>
                <a:cs typeface="IBM Plex Sans"/>
                <a:sym typeface="IBM Plex Sans"/>
              </a:rPr>
              <a:t>Определить пользовательский сегмент</a:t>
            </a:r>
            <a:endParaRPr sz="15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marR="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7373E"/>
              </a:buClr>
              <a:buSzPts val="1500"/>
              <a:buFont typeface="IBM Plex Sans"/>
              <a:buAutoNum type="arabicPeriod"/>
            </a:pPr>
            <a:r>
              <a:rPr lang="en" sz="1500">
                <a:latin typeface="IBM Plex Sans"/>
                <a:ea typeface="IBM Plex Sans"/>
                <a:cs typeface="IBM Plex Sans"/>
                <a:sym typeface="IBM Plex Sans"/>
              </a:rPr>
              <a:t>Провести исследование рынка</a:t>
            </a:r>
            <a:endParaRPr sz="15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marR="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7373E"/>
              </a:buClr>
              <a:buSzPts val="1500"/>
              <a:buFont typeface="IBM Plex Sans"/>
              <a:buAutoNum type="arabicPeriod"/>
            </a:pPr>
            <a:r>
              <a:rPr lang="en" sz="1500">
                <a:latin typeface="IBM Plex Sans"/>
                <a:ea typeface="IBM Plex Sans"/>
                <a:cs typeface="IBM Plex Sans"/>
                <a:sym typeface="IBM Plex Sans"/>
              </a:rPr>
              <a:t>Проверить гипотезы дешевле, чем проверка через MVP</a:t>
            </a:r>
            <a:endParaRPr sz="15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marR="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7373E"/>
              </a:buClr>
              <a:buSzPts val="1500"/>
              <a:buFont typeface="IBM Plex Sans"/>
              <a:buAutoNum type="arabicPeriod"/>
            </a:pPr>
            <a:r>
              <a:rPr lang="en" sz="1500">
                <a:latin typeface="IBM Plex Sans"/>
                <a:ea typeface="IBM Plex Sans"/>
                <a:cs typeface="IBM Plex Sans"/>
                <a:sym typeface="IBM Plex Sans"/>
              </a:rPr>
              <a:t>Определить метрики для MVP</a:t>
            </a:r>
            <a:endParaRPr sz="15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marR="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7373E"/>
              </a:buClr>
              <a:buSzPts val="1500"/>
              <a:buFont typeface="IBM Plex Sans"/>
              <a:buAutoNum type="arabicPeriod"/>
            </a:pPr>
            <a:r>
              <a:rPr lang="en" sz="1500">
                <a:latin typeface="IBM Plex Sans"/>
                <a:ea typeface="IBM Plex Sans"/>
                <a:cs typeface="IBM Plex Sans"/>
                <a:sym typeface="IBM Plex Sans"/>
              </a:rPr>
              <a:t>Определить состав MVP</a:t>
            </a:r>
            <a:endParaRPr sz="15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marR="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7373E"/>
              </a:buClr>
              <a:buSzPts val="1500"/>
              <a:buFont typeface="IBM Plex Sans"/>
              <a:buAutoNum type="arabicPeriod"/>
            </a:pPr>
            <a:r>
              <a:rPr lang="en" sz="1500">
                <a:latin typeface="IBM Plex Sans"/>
                <a:ea typeface="IBM Plex Sans"/>
                <a:cs typeface="IBM Plex Sans"/>
                <a:sym typeface="IBM Plex Sans"/>
              </a:rPr>
              <a:t>Определить каналы привлечения пользователей</a:t>
            </a:r>
            <a:endParaRPr sz="15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marR="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7373E"/>
              </a:buClr>
              <a:buSzPts val="1500"/>
              <a:buFont typeface="IBM Plex Sans"/>
              <a:buAutoNum type="arabicPeriod"/>
            </a:pPr>
            <a:r>
              <a:rPr lang="en" sz="1500">
                <a:latin typeface="IBM Plex Sans"/>
                <a:ea typeface="IBM Plex Sans"/>
                <a:cs typeface="IBM Plex Sans"/>
                <a:sym typeface="IBM Plex Sans"/>
              </a:rPr>
              <a:t>Запустить MVP</a:t>
            </a:r>
            <a:endParaRPr sz="15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marR="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7373E"/>
              </a:buClr>
              <a:buSzPts val="1500"/>
              <a:buFont typeface="IBM Plex Sans"/>
              <a:buAutoNum type="arabicPeriod"/>
            </a:pPr>
            <a:r>
              <a:rPr lang="en" sz="1500">
                <a:latin typeface="IBM Plex Sans"/>
                <a:ea typeface="IBM Plex Sans"/>
                <a:cs typeface="IBM Plex Sans"/>
                <a:sym typeface="IBM Plex Sans"/>
              </a:rPr>
              <a:t>Подвести итоги</a:t>
            </a:r>
            <a:endParaRPr sz="15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190500" marR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5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852" name="Google Shape;852;p111"/>
          <p:cNvSpPr/>
          <p:nvPr/>
        </p:nvSpPr>
        <p:spPr>
          <a:xfrm>
            <a:off x="476250" y="335215"/>
            <a:ext cx="162086" cy="155852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853" name="Google Shape;853;p111"/>
          <p:cNvSpPr/>
          <p:nvPr/>
        </p:nvSpPr>
        <p:spPr>
          <a:xfrm>
            <a:off x="614362" y="380811"/>
            <a:ext cx="124238" cy="119459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854" name="Google Shape;854;p111"/>
          <p:cNvSpPr/>
          <p:nvPr/>
        </p:nvSpPr>
        <p:spPr>
          <a:xfrm>
            <a:off x="571500" y="338137"/>
            <a:ext cx="121060" cy="116403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855" name="Google Shape;855;p111"/>
          <p:cNvSpPr/>
          <p:nvPr/>
        </p:nvSpPr>
        <p:spPr>
          <a:xfrm>
            <a:off x="571500" y="326031"/>
            <a:ext cx="181156" cy="174188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856" name="Google Shape;856;p111"/>
          <p:cNvSpPr txBox="1">
            <a:spLocks noGrp="1"/>
          </p:cNvSpPr>
          <p:nvPr>
            <p:ph type="title"/>
          </p:nvPr>
        </p:nvSpPr>
        <p:spPr>
          <a:xfrm>
            <a:off x="450557" y="978552"/>
            <a:ext cx="6077700" cy="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Этапы работы с MVP</a:t>
            </a:r>
            <a:endParaRPr sz="30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857" name="Google Shape;857;p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54250" y="326012"/>
            <a:ext cx="960445" cy="174626"/>
          </a:xfrm>
          <a:prstGeom prst="rect">
            <a:avLst/>
          </a:prstGeom>
          <a:noFill/>
          <a:ln>
            <a:noFill/>
          </a:ln>
        </p:spPr>
      </p:pic>
      <p:sp>
        <p:nvSpPr>
          <p:cNvPr id="858" name="Google Shape;858;p111"/>
          <p:cNvSpPr txBox="1"/>
          <p:nvPr/>
        </p:nvSpPr>
        <p:spPr>
          <a:xfrm>
            <a:off x="863227" y="264182"/>
            <a:ext cx="5404800" cy="2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075" tIns="41075" rIns="41075" bIns="41075" anchor="t" anchorCtr="0">
            <a:noAutofit/>
          </a:bodyPr>
          <a:lstStyle/>
          <a:p>
            <a:pPr marL="0" marR="787400" lvl="0" indent="0" algn="l" rtl="0">
              <a:lnSpc>
                <a:spcPct val="1012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>
                <a:latin typeface="IBM Plex Sans"/>
                <a:ea typeface="IBM Plex Sans"/>
                <a:cs typeface="IBM Plex Sans"/>
                <a:sym typeface="IBM Plex Sans"/>
              </a:rPr>
              <a:t>Основы управления продуктом</a:t>
            </a:r>
            <a:endParaRPr sz="13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787400" lvl="0" indent="0" algn="l" rtl="0">
              <a:lnSpc>
                <a:spcPct val="1012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3" name="Google Shape;863;p112"/>
          <p:cNvGrpSpPr/>
          <p:nvPr/>
        </p:nvGrpSpPr>
        <p:grpSpPr>
          <a:xfrm>
            <a:off x="5625824" y="1308697"/>
            <a:ext cx="2886613" cy="2672563"/>
            <a:chOff x="12369885" y="2984485"/>
            <a:chExt cx="6346995" cy="6094783"/>
          </a:xfrm>
        </p:grpSpPr>
        <p:sp>
          <p:nvSpPr>
            <p:cNvPr id="864" name="Google Shape;864;p112"/>
            <p:cNvSpPr/>
            <p:nvPr/>
          </p:nvSpPr>
          <p:spPr>
            <a:xfrm>
              <a:off x="16347870" y="3118418"/>
              <a:ext cx="376555" cy="473710"/>
            </a:xfrm>
            <a:custGeom>
              <a:avLst/>
              <a:gdLst/>
              <a:ahLst/>
              <a:cxnLst/>
              <a:rect l="l" t="t" r="r" b="b"/>
              <a:pathLst>
                <a:path w="376555" h="473710" extrusionOk="0">
                  <a:moveTo>
                    <a:pt x="289844" y="0"/>
                  </a:moveTo>
                  <a:lnTo>
                    <a:pt x="86709" y="0"/>
                  </a:lnTo>
                  <a:lnTo>
                    <a:pt x="53459" y="6976"/>
                  </a:lnTo>
                  <a:lnTo>
                    <a:pt x="25842" y="25823"/>
                  </a:lnTo>
                  <a:lnTo>
                    <a:pt x="6981" y="53415"/>
                  </a:lnTo>
                  <a:lnTo>
                    <a:pt x="0" y="86625"/>
                  </a:lnTo>
                  <a:lnTo>
                    <a:pt x="0" y="386469"/>
                  </a:lnTo>
                  <a:lnTo>
                    <a:pt x="6981" y="419684"/>
                  </a:lnTo>
                  <a:lnTo>
                    <a:pt x="25842" y="447275"/>
                  </a:lnTo>
                  <a:lnTo>
                    <a:pt x="53459" y="466120"/>
                  </a:lnTo>
                  <a:lnTo>
                    <a:pt x="86709" y="473095"/>
                  </a:lnTo>
                  <a:lnTo>
                    <a:pt x="289844" y="473095"/>
                  </a:lnTo>
                  <a:lnTo>
                    <a:pt x="324506" y="466120"/>
                  </a:lnTo>
                  <a:lnTo>
                    <a:pt x="351963" y="447275"/>
                  </a:lnTo>
                  <a:lnTo>
                    <a:pt x="370035" y="419684"/>
                  </a:lnTo>
                  <a:lnTo>
                    <a:pt x="376543" y="386469"/>
                  </a:lnTo>
                  <a:lnTo>
                    <a:pt x="376543" y="86625"/>
                  </a:lnTo>
                  <a:lnTo>
                    <a:pt x="369564" y="53415"/>
                  </a:lnTo>
                  <a:lnTo>
                    <a:pt x="350706" y="25823"/>
                  </a:lnTo>
                  <a:lnTo>
                    <a:pt x="323092" y="6976"/>
                  </a:lnTo>
                  <a:lnTo>
                    <a:pt x="28984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5" name="Google Shape;865;p112"/>
            <p:cNvSpPr/>
            <p:nvPr/>
          </p:nvSpPr>
          <p:spPr>
            <a:xfrm>
              <a:off x="15308438" y="3288328"/>
              <a:ext cx="3048634" cy="2565400"/>
            </a:xfrm>
            <a:custGeom>
              <a:avLst/>
              <a:gdLst/>
              <a:ahLst/>
              <a:cxnLst/>
              <a:rect l="l" t="t" r="r" b="b"/>
              <a:pathLst>
                <a:path w="3048634" h="2565400" extrusionOk="0">
                  <a:moveTo>
                    <a:pt x="2898550" y="0"/>
                  </a:moveTo>
                  <a:lnTo>
                    <a:pt x="149943" y="0"/>
                  </a:lnTo>
                  <a:lnTo>
                    <a:pt x="102343" y="7596"/>
                  </a:lnTo>
                  <a:lnTo>
                    <a:pt x="61156" y="28786"/>
                  </a:lnTo>
                  <a:lnTo>
                    <a:pt x="28775" y="61170"/>
                  </a:lnTo>
                  <a:lnTo>
                    <a:pt x="7592" y="102348"/>
                  </a:lnTo>
                  <a:lnTo>
                    <a:pt x="0" y="149922"/>
                  </a:lnTo>
                  <a:lnTo>
                    <a:pt x="0" y="2415444"/>
                  </a:lnTo>
                  <a:lnTo>
                    <a:pt x="7592" y="2463018"/>
                  </a:lnTo>
                  <a:lnTo>
                    <a:pt x="28775" y="2504196"/>
                  </a:lnTo>
                  <a:lnTo>
                    <a:pt x="61156" y="2536580"/>
                  </a:lnTo>
                  <a:lnTo>
                    <a:pt x="102343" y="2557770"/>
                  </a:lnTo>
                  <a:lnTo>
                    <a:pt x="149943" y="2565366"/>
                  </a:lnTo>
                  <a:lnTo>
                    <a:pt x="2898550" y="2565366"/>
                  </a:lnTo>
                  <a:lnTo>
                    <a:pt x="2946104" y="2557770"/>
                  </a:lnTo>
                  <a:lnTo>
                    <a:pt x="2987283" y="2536580"/>
                  </a:lnTo>
                  <a:lnTo>
                    <a:pt x="3019677" y="2504196"/>
                  </a:lnTo>
                  <a:lnTo>
                    <a:pt x="3040880" y="2463018"/>
                  </a:lnTo>
                  <a:lnTo>
                    <a:pt x="3048483" y="2415444"/>
                  </a:lnTo>
                  <a:lnTo>
                    <a:pt x="3048483" y="149922"/>
                  </a:lnTo>
                  <a:lnTo>
                    <a:pt x="3040880" y="102348"/>
                  </a:lnTo>
                  <a:lnTo>
                    <a:pt x="3019677" y="61170"/>
                  </a:lnTo>
                  <a:lnTo>
                    <a:pt x="2987283" y="28786"/>
                  </a:lnTo>
                  <a:lnTo>
                    <a:pt x="2946104" y="7596"/>
                  </a:lnTo>
                  <a:lnTo>
                    <a:pt x="2898550" y="0"/>
                  </a:lnTo>
                  <a:close/>
                </a:path>
              </a:pathLst>
            </a:custGeom>
            <a:solidFill>
              <a:srgbClr val="6339E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6" name="Google Shape;866;p112"/>
            <p:cNvSpPr/>
            <p:nvPr/>
          </p:nvSpPr>
          <p:spPr>
            <a:xfrm>
              <a:off x="15495023" y="3444920"/>
              <a:ext cx="2508884" cy="2249170"/>
            </a:xfrm>
            <a:custGeom>
              <a:avLst/>
              <a:gdLst/>
              <a:ahLst/>
              <a:cxnLst/>
              <a:rect l="l" t="t" r="r" b="b"/>
              <a:pathLst>
                <a:path w="2508884" h="2249170" extrusionOk="0">
                  <a:moveTo>
                    <a:pt x="2358776" y="0"/>
                  </a:moveTo>
                  <a:lnTo>
                    <a:pt x="149943" y="0"/>
                  </a:lnTo>
                  <a:lnTo>
                    <a:pt x="102343" y="7596"/>
                  </a:lnTo>
                  <a:lnTo>
                    <a:pt x="61156" y="28786"/>
                  </a:lnTo>
                  <a:lnTo>
                    <a:pt x="28775" y="61170"/>
                  </a:lnTo>
                  <a:lnTo>
                    <a:pt x="7592" y="102348"/>
                  </a:lnTo>
                  <a:lnTo>
                    <a:pt x="0" y="149922"/>
                  </a:lnTo>
                  <a:lnTo>
                    <a:pt x="0" y="2098941"/>
                  </a:lnTo>
                  <a:lnTo>
                    <a:pt x="7592" y="2146514"/>
                  </a:lnTo>
                  <a:lnTo>
                    <a:pt x="28775" y="2187693"/>
                  </a:lnTo>
                  <a:lnTo>
                    <a:pt x="61156" y="2220077"/>
                  </a:lnTo>
                  <a:lnTo>
                    <a:pt x="102343" y="2241266"/>
                  </a:lnTo>
                  <a:lnTo>
                    <a:pt x="149943" y="2248863"/>
                  </a:lnTo>
                  <a:lnTo>
                    <a:pt x="2358776" y="2248863"/>
                  </a:lnTo>
                  <a:lnTo>
                    <a:pt x="2406376" y="2241266"/>
                  </a:lnTo>
                  <a:lnTo>
                    <a:pt x="2447562" y="2220077"/>
                  </a:lnTo>
                  <a:lnTo>
                    <a:pt x="2479943" y="2187693"/>
                  </a:lnTo>
                  <a:lnTo>
                    <a:pt x="2501126" y="2146514"/>
                  </a:lnTo>
                  <a:lnTo>
                    <a:pt x="2508719" y="2098941"/>
                  </a:lnTo>
                  <a:lnTo>
                    <a:pt x="2508719" y="149922"/>
                  </a:lnTo>
                  <a:lnTo>
                    <a:pt x="2501126" y="102348"/>
                  </a:lnTo>
                  <a:lnTo>
                    <a:pt x="2479943" y="61170"/>
                  </a:lnTo>
                  <a:lnTo>
                    <a:pt x="2447562" y="28786"/>
                  </a:lnTo>
                  <a:lnTo>
                    <a:pt x="2406376" y="7596"/>
                  </a:lnTo>
                  <a:lnTo>
                    <a:pt x="2358776" y="0"/>
                  </a:lnTo>
                  <a:close/>
                </a:path>
              </a:pathLst>
            </a:custGeom>
            <a:solidFill>
              <a:srgbClr val="FB2C3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7" name="Google Shape;867;p112"/>
            <p:cNvSpPr/>
            <p:nvPr/>
          </p:nvSpPr>
          <p:spPr>
            <a:xfrm>
              <a:off x="15884855" y="4973480"/>
              <a:ext cx="0" cy="351789"/>
            </a:xfrm>
            <a:custGeom>
              <a:avLst/>
              <a:gdLst/>
              <a:ahLst/>
              <a:cxnLst/>
              <a:rect l="l" t="t" r="r" b="b"/>
              <a:pathLst>
                <a:path w="120000" h="351789" extrusionOk="0">
                  <a:moveTo>
                    <a:pt x="0" y="0"/>
                  </a:moveTo>
                  <a:lnTo>
                    <a:pt x="0" y="351162"/>
                  </a:lnTo>
                </a:path>
              </a:pathLst>
            </a:custGeom>
            <a:noFill/>
            <a:ln w="146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8" name="Google Shape;868;p112"/>
            <p:cNvSpPr/>
            <p:nvPr/>
          </p:nvSpPr>
          <p:spPr>
            <a:xfrm>
              <a:off x="15710930" y="5147390"/>
              <a:ext cx="347980" cy="0"/>
            </a:xfrm>
            <a:custGeom>
              <a:avLst/>
              <a:gdLst/>
              <a:ahLst/>
              <a:cxnLst/>
              <a:rect l="l" t="t" r="r" b="b"/>
              <a:pathLst>
                <a:path w="347980" h="120000" extrusionOk="0">
                  <a:moveTo>
                    <a:pt x="0" y="0"/>
                  </a:moveTo>
                  <a:lnTo>
                    <a:pt x="347748" y="0"/>
                  </a:lnTo>
                </a:path>
              </a:pathLst>
            </a:custGeom>
            <a:noFill/>
            <a:ln w="146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9" name="Google Shape;869;p112"/>
            <p:cNvSpPr/>
            <p:nvPr/>
          </p:nvSpPr>
          <p:spPr>
            <a:xfrm>
              <a:off x="17570667" y="4073926"/>
              <a:ext cx="0" cy="488314"/>
            </a:xfrm>
            <a:custGeom>
              <a:avLst/>
              <a:gdLst/>
              <a:ahLst/>
              <a:cxnLst/>
              <a:rect l="l" t="t" r="r" b="b"/>
              <a:pathLst>
                <a:path w="120000" h="488314" extrusionOk="0">
                  <a:moveTo>
                    <a:pt x="0" y="0"/>
                  </a:moveTo>
                  <a:lnTo>
                    <a:pt x="0" y="487754"/>
                  </a:lnTo>
                </a:path>
              </a:pathLst>
            </a:custGeom>
            <a:noFill/>
            <a:ln w="146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0" name="Google Shape;870;p112"/>
            <p:cNvSpPr/>
            <p:nvPr/>
          </p:nvSpPr>
          <p:spPr>
            <a:xfrm>
              <a:off x="17326697" y="4317819"/>
              <a:ext cx="484505" cy="0"/>
            </a:xfrm>
            <a:custGeom>
              <a:avLst/>
              <a:gdLst/>
              <a:ahLst/>
              <a:cxnLst/>
              <a:rect l="l" t="t" r="r" b="b"/>
              <a:pathLst>
                <a:path w="484505" h="120000" extrusionOk="0">
                  <a:moveTo>
                    <a:pt x="0" y="0"/>
                  </a:moveTo>
                  <a:lnTo>
                    <a:pt x="484487" y="0"/>
                  </a:lnTo>
                </a:path>
              </a:pathLst>
            </a:custGeom>
            <a:noFill/>
            <a:ln w="146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1" name="Google Shape;871;p112"/>
            <p:cNvSpPr/>
            <p:nvPr/>
          </p:nvSpPr>
          <p:spPr>
            <a:xfrm>
              <a:off x="16691113" y="3584192"/>
              <a:ext cx="0" cy="274954"/>
            </a:xfrm>
            <a:custGeom>
              <a:avLst/>
              <a:gdLst/>
              <a:ahLst/>
              <a:cxnLst/>
              <a:rect l="l" t="t" r="r" b="b"/>
              <a:pathLst>
                <a:path w="120000" h="274954" extrusionOk="0">
                  <a:moveTo>
                    <a:pt x="0" y="0"/>
                  </a:moveTo>
                  <a:lnTo>
                    <a:pt x="0" y="274525"/>
                  </a:lnTo>
                </a:path>
              </a:pathLst>
            </a:custGeom>
            <a:noFill/>
            <a:ln w="146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2" name="Google Shape;872;p112"/>
            <p:cNvSpPr/>
            <p:nvPr/>
          </p:nvSpPr>
          <p:spPr>
            <a:xfrm>
              <a:off x="16553836" y="3721448"/>
              <a:ext cx="271780" cy="0"/>
            </a:xfrm>
            <a:custGeom>
              <a:avLst/>
              <a:gdLst/>
              <a:ahLst/>
              <a:cxnLst/>
              <a:rect l="l" t="t" r="r" b="b"/>
              <a:pathLst>
                <a:path w="271780" h="120000" extrusionOk="0">
                  <a:moveTo>
                    <a:pt x="0" y="0"/>
                  </a:moveTo>
                  <a:lnTo>
                    <a:pt x="271195" y="0"/>
                  </a:lnTo>
                </a:path>
              </a:pathLst>
            </a:custGeom>
            <a:noFill/>
            <a:ln w="146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3" name="Google Shape;873;p112"/>
            <p:cNvSpPr/>
            <p:nvPr/>
          </p:nvSpPr>
          <p:spPr>
            <a:xfrm>
              <a:off x="18137031" y="3987970"/>
              <a:ext cx="110490" cy="610235"/>
            </a:xfrm>
            <a:custGeom>
              <a:avLst/>
              <a:gdLst/>
              <a:ahLst/>
              <a:cxnLst/>
              <a:rect l="l" t="t" r="r" b="b"/>
              <a:pathLst>
                <a:path w="110490" h="610235" extrusionOk="0">
                  <a:moveTo>
                    <a:pt x="59903" y="0"/>
                  </a:moveTo>
                  <a:lnTo>
                    <a:pt x="49956" y="0"/>
                  </a:lnTo>
                  <a:lnTo>
                    <a:pt x="30886" y="4061"/>
                  </a:lnTo>
                  <a:lnTo>
                    <a:pt x="14965" y="14995"/>
                  </a:lnTo>
                  <a:lnTo>
                    <a:pt x="4050" y="30926"/>
                  </a:lnTo>
                  <a:lnTo>
                    <a:pt x="0" y="49977"/>
                  </a:lnTo>
                  <a:lnTo>
                    <a:pt x="0" y="559721"/>
                  </a:lnTo>
                  <a:lnTo>
                    <a:pt x="4050" y="578770"/>
                  </a:lnTo>
                  <a:lnTo>
                    <a:pt x="14965" y="594697"/>
                  </a:lnTo>
                  <a:lnTo>
                    <a:pt x="30886" y="605628"/>
                  </a:lnTo>
                  <a:lnTo>
                    <a:pt x="49956" y="609688"/>
                  </a:lnTo>
                  <a:lnTo>
                    <a:pt x="59903" y="609688"/>
                  </a:lnTo>
                  <a:lnTo>
                    <a:pt x="78987" y="605576"/>
                  </a:lnTo>
                  <a:lnTo>
                    <a:pt x="94936" y="594281"/>
                  </a:lnTo>
                  <a:lnTo>
                    <a:pt x="105880" y="577366"/>
                  </a:lnTo>
                  <a:lnTo>
                    <a:pt x="109944" y="556391"/>
                  </a:lnTo>
                  <a:lnTo>
                    <a:pt x="109944" y="49977"/>
                  </a:lnTo>
                  <a:lnTo>
                    <a:pt x="105880" y="30926"/>
                  </a:lnTo>
                  <a:lnTo>
                    <a:pt x="94936" y="14995"/>
                  </a:lnTo>
                  <a:lnTo>
                    <a:pt x="78987" y="4061"/>
                  </a:lnTo>
                  <a:lnTo>
                    <a:pt x="59903" y="0"/>
                  </a:lnTo>
                  <a:close/>
                </a:path>
              </a:pathLst>
            </a:custGeom>
            <a:solidFill>
              <a:srgbClr val="FB2C3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4" name="Google Shape;874;p112"/>
            <p:cNvSpPr/>
            <p:nvPr/>
          </p:nvSpPr>
          <p:spPr>
            <a:xfrm>
              <a:off x="15087913" y="2984485"/>
              <a:ext cx="1990725" cy="2103754"/>
            </a:xfrm>
            <a:custGeom>
              <a:avLst/>
              <a:gdLst/>
              <a:ahLst/>
              <a:cxnLst/>
              <a:rect l="l" t="t" r="r" b="b"/>
              <a:pathLst>
                <a:path w="1990725" h="2103754" extrusionOk="0">
                  <a:moveTo>
                    <a:pt x="970999" y="204569"/>
                  </a:moveTo>
                  <a:lnTo>
                    <a:pt x="913480" y="204569"/>
                  </a:lnTo>
                  <a:lnTo>
                    <a:pt x="959950" y="213935"/>
                  </a:lnTo>
                  <a:lnTo>
                    <a:pt x="997858" y="239484"/>
                  </a:lnTo>
                  <a:lnTo>
                    <a:pt x="1023395" y="277395"/>
                  </a:lnTo>
                  <a:lnTo>
                    <a:pt x="1032753" y="323843"/>
                  </a:lnTo>
                  <a:lnTo>
                    <a:pt x="1032753" y="1969667"/>
                  </a:lnTo>
                  <a:lnTo>
                    <a:pt x="1039584" y="2012019"/>
                  </a:lnTo>
                  <a:lnTo>
                    <a:pt x="1058601" y="2048788"/>
                  </a:lnTo>
                  <a:lnTo>
                    <a:pt x="1087595" y="2077773"/>
                  </a:lnTo>
                  <a:lnTo>
                    <a:pt x="1124357" y="2096777"/>
                  </a:lnTo>
                  <a:lnTo>
                    <a:pt x="1166676" y="2103600"/>
                  </a:lnTo>
                  <a:lnTo>
                    <a:pt x="1856393" y="2103600"/>
                  </a:lnTo>
                  <a:lnTo>
                    <a:pt x="1898743" y="2096777"/>
                  </a:lnTo>
                  <a:lnTo>
                    <a:pt x="1913902" y="2088941"/>
                  </a:lnTo>
                  <a:lnTo>
                    <a:pt x="1166676" y="2088941"/>
                  </a:lnTo>
                  <a:lnTo>
                    <a:pt x="1120254" y="2079575"/>
                  </a:lnTo>
                  <a:lnTo>
                    <a:pt x="1082341" y="2054026"/>
                  </a:lnTo>
                  <a:lnTo>
                    <a:pt x="1056777" y="2016116"/>
                  </a:lnTo>
                  <a:lnTo>
                    <a:pt x="1047402" y="1969667"/>
                  </a:lnTo>
                  <a:lnTo>
                    <a:pt x="1047402" y="323843"/>
                  </a:lnTo>
                  <a:lnTo>
                    <a:pt x="1040582" y="281491"/>
                  </a:lnTo>
                  <a:lnTo>
                    <a:pt x="1021585" y="244723"/>
                  </a:lnTo>
                  <a:lnTo>
                    <a:pt x="992605" y="215737"/>
                  </a:lnTo>
                  <a:lnTo>
                    <a:pt x="970999" y="204569"/>
                  </a:lnTo>
                  <a:close/>
                </a:path>
                <a:path w="1990725" h="2103754" extrusionOk="0">
                  <a:moveTo>
                    <a:pt x="1990305" y="1426616"/>
                  </a:moveTo>
                  <a:lnTo>
                    <a:pt x="1975657" y="1426616"/>
                  </a:lnTo>
                  <a:lnTo>
                    <a:pt x="1975657" y="1969667"/>
                  </a:lnTo>
                  <a:lnTo>
                    <a:pt x="1966282" y="2016116"/>
                  </a:lnTo>
                  <a:lnTo>
                    <a:pt x="1940719" y="2054026"/>
                  </a:lnTo>
                  <a:lnTo>
                    <a:pt x="1902809" y="2079575"/>
                  </a:lnTo>
                  <a:lnTo>
                    <a:pt x="1856393" y="2088941"/>
                  </a:lnTo>
                  <a:lnTo>
                    <a:pt x="1913902" y="2088941"/>
                  </a:lnTo>
                  <a:lnTo>
                    <a:pt x="1935506" y="2077773"/>
                  </a:lnTo>
                  <a:lnTo>
                    <a:pt x="1964486" y="2048788"/>
                  </a:lnTo>
                  <a:lnTo>
                    <a:pt x="1983484" y="2012019"/>
                  </a:lnTo>
                  <a:lnTo>
                    <a:pt x="1990305" y="1969667"/>
                  </a:lnTo>
                  <a:lnTo>
                    <a:pt x="1990305" y="1426616"/>
                  </a:lnTo>
                  <a:close/>
                </a:path>
                <a:path w="1990725" h="2103754" extrusionOk="0">
                  <a:moveTo>
                    <a:pt x="913480" y="189910"/>
                  </a:moveTo>
                  <a:lnTo>
                    <a:pt x="133933" y="189910"/>
                  </a:lnTo>
                  <a:lnTo>
                    <a:pt x="91576" y="196733"/>
                  </a:lnTo>
                  <a:lnTo>
                    <a:pt x="54808" y="215737"/>
                  </a:lnTo>
                  <a:lnTo>
                    <a:pt x="25824" y="244723"/>
                  </a:lnTo>
                  <a:lnTo>
                    <a:pt x="6822" y="281491"/>
                  </a:lnTo>
                  <a:lnTo>
                    <a:pt x="0" y="323843"/>
                  </a:lnTo>
                  <a:lnTo>
                    <a:pt x="0" y="610358"/>
                  </a:lnTo>
                  <a:lnTo>
                    <a:pt x="7190" y="652803"/>
                  </a:lnTo>
                  <a:lnTo>
                    <a:pt x="27063" y="689582"/>
                  </a:lnTo>
                  <a:lnTo>
                    <a:pt x="57067" y="718533"/>
                  </a:lnTo>
                  <a:lnTo>
                    <a:pt x="94654" y="737491"/>
                  </a:lnTo>
                  <a:lnTo>
                    <a:pt x="137273" y="744291"/>
                  </a:lnTo>
                  <a:lnTo>
                    <a:pt x="717255" y="730962"/>
                  </a:lnTo>
                  <a:lnTo>
                    <a:pt x="722962" y="729632"/>
                  </a:lnTo>
                  <a:lnTo>
                    <a:pt x="137179" y="729632"/>
                  </a:lnTo>
                  <a:lnTo>
                    <a:pt x="90112" y="720210"/>
                  </a:lnTo>
                  <a:lnTo>
                    <a:pt x="51099" y="694599"/>
                  </a:lnTo>
                  <a:lnTo>
                    <a:pt x="24495" y="656686"/>
                  </a:lnTo>
                  <a:lnTo>
                    <a:pt x="14659" y="610358"/>
                  </a:lnTo>
                  <a:lnTo>
                    <a:pt x="14659" y="323843"/>
                  </a:lnTo>
                  <a:lnTo>
                    <a:pt x="24017" y="277395"/>
                  </a:lnTo>
                  <a:lnTo>
                    <a:pt x="49554" y="239484"/>
                  </a:lnTo>
                  <a:lnTo>
                    <a:pt x="87462" y="213935"/>
                  </a:lnTo>
                  <a:lnTo>
                    <a:pt x="133933" y="204569"/>
                  </a:lnTo>
                  <a:lnTo>
                    <a:pt x="970999" y="204569"/>
                  </a:lnTo>
                  <a:lnTo>
                    <a:pt x="955839" y="196733"/>
                  </a:lnTo>
                  <a:lnTo>
                    <a:pt x="913480" y="189910"/>
                  </a:lnTo>
                  <a:close/>
                </a:path>
                <a:path w="1990725" h="2103754" extrusionOk="0">
                  <a:moveTo>
                    <a:pt x="847513" y="204569"/>
                  </a:moveTo>
                  <a:lnTo>
                    <a:pt x="832864" y="204569"/>
                  </a:lnTo>
                  <a:lnTo>
                    <a:pt x="832864" y="597039"/>
                  </a:lnTo>
                  <a:lnTo>
                    <a:pt x="824023" y="642994"/>
                  </a:lnTo>
                  <a:lnTo>
                    <a:pt x="799601" y="680161"/>
                  </a:lnTo>
                  <a:lnTo>
                    <a:pt x="762751" y="705585"/>
                  </a:lnTo>
                  <a:lnTo>
                    <a:pt x="716627" y="716313"/>
                  </a:lnTo>
                  <a:lnTo>
                    <a:pt x="137179" y="729632"/>
                  </a:lnTo>
                  <a:lnTo>
                    <a:pt x="722962" y="729632"/>
                  </a:lnTo>
                  <a:lnTo>
                    <a:pt x="768711" y="718971"/>
                  </a:lnTo>
                  <a:lnTo>
                    <a:pt x="810031" y="690458"/>
                  </a:lnTo>
                  <a:lnTo>
                    <a:pt x="837528" y="648715"/>
                  </a:lnTo>
                  <a:lnTo>
                    <a:pt x="847513" y="597039"/>
                  </a:lnTo>
                  <a:lnTo>
                    <a:pt x="847513" y="204569"/>
                  </a:lnTo>
                  <a:close/>
                </a:path>
                <a:path w="1990725" h="2103754" extrusionOk="0">
                  <a:moveTo>
                    <a:pt x="1323320" y="0"/>
                  </a:moveTo>
                  <a:lnTo>
                    <a:pt x="966776" y="0"/>
                  </a:lnTo>
                  <a:lnTo>
                    <a:pt x="924426" y="6824"/>
                  </a:lnTo>
                  <a:lnTo>
                    <a:pt x="887663" y="25830"/>
                  </a:lnTo>
                  <a:lnTo>
                    <a:pt x="858684" y="54817"/>
                  </a:lnTo>
                  <a:lnTo>
                    <a:pt x="839685" y="91584"/>
                  </a:lnTo>
                  <a:lnTo>
                    <a:pt x="832864" y="133933"/>
                  </a:lnTo>
                  <a:lnTo>
                    <a:pt x="832864" y="189910"/>
                  </a:lnTo>
                  <a:lnTo>
                    <a:pt x="847513" y="189910"/>
                  </a:lnTo>
                  <a:lnTo>
                    <a:pt x="847513" y="133933"/>
                  </a:lnTo>
                  <a:lnTo>
                    <a:pt x="856888" y="87488"/>
                  </a:lnTo>
                  <a:lnTo>
                    <a:pt x="882450" y="49578"/>
                  </a:lnTo>
                  <a:lnTo>
                    <a:pt x="920360" y="24026"/>
                  </a:lnTo>
                  <a:lnTo>
                    <a:pt x="966776" y="14659"/>
                  </a:lnTo>
                  <a:lnTo>
                    <a:pt x="1380828" y="14659"/>
                  </a:lnTo>
                  <a:lnTo>
                    <a:pt x="1365672" y="6824"/>
                  </a:lnTo>
                  <a:lnTo>
                    <a:pt x="1323320" y="0"/>
                  </a:lnTo>
                  <a:close/>
                </a:path>
                <a:path w="1990725" h="2103754" extrusionOk="0">
                  <a:moveTo>
                    <a:pt x="1380828" y="14659"/>
                  </a:moveTo>
                  <a:lnTo>
                    <a:pt x="1323320" y="14659"/>
                  </a:lnTo>
                  <a:lnTo>
                    <a:pt x="1369739" y="24026"/>
                  </a:lnTo>
                  <a:lnTo>
                    <a:pt x="1407645" y="49578"/>
                  </a:lnTo>
                  <a:lnTo>
                    <a:pt x="1433202" y="87488"/>
                  </a:lnTo>
                  <a:lnTo>
                    <a:pt x="1442573" y="133933"/>
                  </a:lnTo>
                  <a:lnTo>
                    <a:pt x="1457243" y="133933"/>
                  </a:lnTo>
                  <a:lnTo>
                    <a:pt x="1450421" y="91584"/>
                  </a:lnTo>
                  <a:lnTo>
                    <a:pt x="1431420" y="54817"/>
                  </a:lnTo>
                  <a:lnTo>
                    <a:pt x="1402437" y="25830"/>
                  </a:lnTo>
                  <a:lnTo>
                    <a:pt x="1380828" y="14659"/>
                  </a:lnTo>
                  <a:close/>
                </a:path>
              </a:pathLst>
            </a:custGeom>
            <a:solidFill>
              <a:srgbClr val="FFC21A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5" name="Google Shape;875;p112"/>
            <p:cNvSpPr/>
            <p:nvPr/>
          </p:nvSpPr>
          <p:spPr>
            <a:xfrm>
              <a:off x="15864436" y="3584542"/>
              <a:ext cx="1310640" cy="1289685"/>
            </a:xfrm>
            <a:custGeom>
              <a:avLst/>
              <a:gdLst/>
              <a:ahLst/>
              <a:cxnLst/>
              <a:rect l="l" t="t" r="r" b="b"/>
              <a:pathLst>
                <a:path w="1310640" h="1289685" extrusionOk="0">
                  <a:moveTo>
                    <a:pt x="420730" y="0"/>
                  </a:moveTo>
                  <a:lnTo>
                    <a:pt x="0" y="441295"/>
                  </a:lnTo>
                  <a:lnTo>
                    <a:pt x="889815" y="1289562"/>
                  </a:lnTo>
                  <a:lnTo>
                    <a:pt x="1310536" y="848267"/>
                  </a:lnTo>
                  <a:lnTo>
                    <a:pt x="42073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6" name="Google Shape;876;p112"/>
            <p:cNvSpPr/>
            <p:nvPr/>
          </p:nvSpPr>
          <p:spPr>
            <a:xfrm>
              <a:off x="16252598" y="3762826"/>
              <a:ext cx="269875" cy="263525"/>
            </a:xfrm>
            <a:custGeom>
              <a:avLst/>
              <a:gdLst/>
              <a:ahLst/>
              <a:cxnLst/>
              <a:rect l="l" t="t" r="r" b="b"/>
              <a:pathLst>
                <a:path w="269875" h="263525" extrusionOk="0">
                  <a:moveTo>
                    <a:pt x="64395" y="0"/>
                  </a:moveTo>
                  <a:lnTo>
                    <a:pt x="0" y="67526"/>
                  </a:lnTo>
                  <a:lnTo>
                    <a:pt x="205019" y="262923"/>
                  </a:lnTo>
                  <a:lnTo>
                    <a:pt x="269415" y="195407"/>
                  </a:lnTo>
                  <a:lnTo>
                    <a:pt x="6439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7" name="Google Shape;877;p112"/>
            <p:cNvSpPr/>
            <p:nvPr/>
          </p:nvSpPr>
          <p:spPr>
            <a:xfrm>
              <a:off x="16404623" y="4161425"/>
              <a:ext cx="168275" cy="166370"/>
            </a:xfrm>
            <a:custGeom>
              <a:avLst/>
              <a:gdLst/>
              <a:ahLst/>
              <a:cxnLst/>
              <a:rect l="l" t="t" r="r" b="b"/>
              <a:pathLst>
                <a:path w="168275" h="166370" extrusionOk="0">
                  <a:moveTo>
                    <a:pt x="64406" y="0"/>
                  </a:moveTo>
                  <a:lnTo>
                    <a:pt x="0" y="67516"/>
                  </a:lnTo>
                  <a:lnTo>
                    <a:pt x="103766" y="166371"/>
                  </a:lnTo>
                  <a:lnTo>
                    <a:pt x="168068" y="98845"/>
                  </a:lnTo>
                  <a:lnTo>
                    <a:pt x="644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8" name="Google Shape;878;p112"/>
            <p:cNvSpPr/>
            <p:nvPr/>
          </p:nvSpPr>
          <p:spPr>
            <a:xfrm>
              <a:off x="16795398" y="4309837"/>
              <a:ext cx="168275" cy="166370"/>
            </a:xfrm>
            <a:custGeom>
              <a:avLst/>
              <a:gdLst/>
              <a:ahLst/>
              <a:cxnLst/>
              <a:rect l="l" t="t" r="r" b="b"/>
              <a:pathLst>
                <a:path w="168275" h="166370" extrusionOk="0">
                  <a:moveTo>
                    <a:pt x="64406" y="0"/>
                  </a:moveTo>
                  <a:lnTo>
                    <a:pt x="0" y="67516"/>
                  </a:lnTo>
                  <a:lnTo>
                    <a:pt x="103766" y="166361"/>
                  </a:lnTo>
                  <a:lnTo>
                    <a:pt x="168068" y="98845"/>
                  </a:lnTo>
                  <a:lnTo>
                    <a:pt x="644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9" name="Google Shape;879;p112"/>
            <p:cNvSpPr/>
            <p:nvPr/>
          </p:nvSpPr>
          <p:spPr>
            <a:xfrm>
              <a:off x="16831008" y="4713616"/>
              <a:ext cx="0" cy="591185"/>
            </a:xfrm>
            <a:custGeom>
              <a:avLst/>
              <a:gdLst/>
              <a:ahLst/>
              <a:cxnLst/>
              <a:rect l="l" t="t" r="r" b="b"/>
              <a:pathLst>
                <a:path w="120000" h="591185" extrusionOk="0">
                  <a:moveTo>
                    <a:pt x="0" y="0"/>
                  </a:moveTo>
                  <a:lnTo>
                    <a:pt x="0" y="591039"/>
                  </a:lnTo>
                </a:path>
              </a:pathLst>
            </a:custGeom>
            <a:noFill/>
            <a:ln w="14650" cap="flat" cmpd="sng">
              <a:solidFill>
                <a:srgbClr val="FFC21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0" name="Google Shape;880;p112"/>
            <p:cNvSpPr/>
            <p:nvPr/>
          </p:nvSpPr>
          <p:spPr>
            <a:xfrm>
              <a:off x="16601169" y="4694286"/>
              <a:ext cx="323215" cy="180339"/>
            </a:xfrm>
            <a:custGeom>
              <a:avLst/>
              <a:gdLst/>
              <a:ahLst/>
              <a:cxnLst/>
              <a:rect l="l" t="t" r="r" b="b"/>
              <a:pathLst>
                <a:path w="323215" h="180339" extrusionOk="0">
                  <a:moveTo>
                    <a:pt x="323131" y="0"/>
                  </a:moveTo>
                  <a:lnTo>
                    <a:pt x="269586" y="6170"/>
                  </a:lnTo>
                  <a:lnTo>
                    <a:pt x="53545" y="27147"/>
                  </a:lnTo>
                  <a:lnTo>
                    <a:pt x="0" y="33318"/>
                  </a:lnTo>
                  <a:lnTo>
                    <a:pt x="153189" y="179910"/>
                  </a:lnTo>
                  <a:lnTo>
                    <a:pt x="32313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1" name="Google Shape;881;p112"/>
            <p:cNvSpPr/>
            <p:nvPr/>
          </p:nvSpPr>
          <p:spPr>
            <a:xfrm>
              <a:off x="13867431" y="7554459"/>
              <a:ext cx="276225" cy="269875"/>
            </a:xfrm>
            <a:custGeom>
              <a:avLst/>
              <a:gdLst/>
              <a:ahLst/>
              <a:cxnLst/>
              <a:rect l="l" t="t" r="r" b="b"/>
              <a:pathLst>
                <a:path w="276225" h="269875" extrusionOk="0">
                  <a:moveTo>
                    <a:pt x="8586" y="0"/>
                  </a:moveTo>
                  <a:lnTo>
                    <a:pt x="4073" y="1204"/>
                  </a:lnTo>
                  <a:lnTo>
                    <a:pt x="2094" y="4711"/>
                  </a:lnTo>
                  <a:lnTo>
                    <a:pt x="0" y="8209"/>
                  </a:lnTo>
                  <a:lnTo>
                    <a:pt x="1256" y="12701"/>
                  </a:lnTo>
                  <a:lnTo>
                    <a:pt x="255280" y="159262"/>
                  </a:lnTo>
                  <a:lnTo>
                    <a:pt x="133817" y="255835"/>
                  </a:lnTo>
                  <a:lnTo>
                    <a:pt x="130571" y="258358"/>
                  </a:lnTo>
                  <a:lnTo>
                    <a:pt x="130048" y="262965"/>
                  </a:lnTo>
                  <a:lnTo>
                    <a:pt x="135074" y="269311"/>
                  </a:lnTo>
                  <a:lnTo>
                    <a:pt x="139681" y="269834"/>
                  </a:lnTo>
                  <a:lnTo>
                    <a:pt x="142927" y="267311"/>
                  </a:lnTo>
                  <a:lnTo>
                    <a:pt x="274756" y="162518"/>
                  </a:lnTo>
                  <a:lnTo>
                    <a:pt x="275698" y="160173"/>
                  </a:lnTo>
                  <a:lnTo>
                    <a:pt x="275593" y="157754"/>
                  </a:lnTo>
                  <a:lnTo>
                    <a:pt x="275384" y="155335"/>
                  </a:lnTo>
                  <a:lnTo>
                    <a:pt x="274023" y="153157"/>
                  </a:lnTo>
                  <a:lnTo>
                    <a:pt x="8586" y="0"/>
                  </a:lnTo>
                  <a:close/>
                </a:path>
              </a:pathLst>
            </a:custGeom>
            <a:solidFill>
              <a:srgbClr val="FB2C3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2" name="Google Shape;882;p112"/>
            <p:cNvSpPr/>
            <p:nvPr/>
          </p:nvSpPr>
          <p:spPr>
            <a:xfrm>
              <a:off x="13332786" y="7372933"/>
              <a:ext cx="686434" cy="686434"/>
            </a:xfrm>
            <a:custGeom>
              <a:avLst/>
              <a:gdLst/>
              <a:ahLst/>
              <a:cxnLst/>
              <a:rect l="l" t="t" r="r" b="b"/>
              <a:pathLst>
                <a:path w="686434" h="686434" extrusionOk="0">
                  <a:moveTo>
                    <a:pt x="343130" y="0"/>
                  </a:moveTo>
                  <a:lnTo>
                    <a:pt x="296566" y="3132"/>
                  </a:lnTo>
                  <a:lnTo>
                    <a:pt x="251907" y="12258"/>
                  </a:lnTo>
                  <a:lnTo>
                    <a:pt x="209561" y="26967"/>
                  </a:lnTo>
                  <a:lnTo>
                    <a:pt x="169938" y="46851"/>
                  </a:lnTo>
                  <a:lnTo>
                    <a:pt x="133446" y="71502"/>
                  </a:lnTo>
                  <a:lnTo>
                    <a:pt x="100494" y="100510"/>
                  </a:lnTo>
                  <a:lnTo>
                    <a:pt x="71490" y="133466"/>
                  </a:lnTo>
                  <a:lnTo>
                    <a:pt x="46843" y="169961"/>
                  </a:lnTo>
                  <a:lnTo>
                    <a:pt x="26962" y="209588"/>
                  </a:lnTo>
                  <a:lnTo>
                    <a:pt x="12255" y="251936"/>
                  </a:lnTo>
                  <a:lnTo>
                    <a:pt x="3132" y="296597"/>
                  </a:lnTo>
                  <a:lnTo>
                    <a:pt x="0" y="343162"/>
                  </a:lnTo>
                  <a:lnTo>
                    <a:pt x="3132" y="389724"/>
                  </a:lnTo>
                  <a:lnTo>
                    <a:pt x="12255" y="434383"/>
                  </a:lnTo>
                  <a:lnTo>
                    <a:pt x="26962" y="476730"/>
                  </a:lnTo>
                  <a:lnTo>
                    <a:pt x="46843" y="516355"/>
                  </a:lnTo>
                  <a:lnTo>
                    <a:pt x="71490" y="552850"/>
                  </a:lnTo>
                  <a:lnTo>
                    <a:pt x="100494" y="585805"/>
                  </a:lnTo>
                  <a:lnTo>
                    <a:pt x="133446" y="614812"/>
                  </a:lnTo>
                  <a:lnTo>
                    <a:pt x="169938" y="639462"/>
                  </a:lnTo>
                  <a:lnTo>
                    <a:pt x="209561" y="659346"/>
                  </a:lnTo>
                  <a:lnTo>
                    <a:pt x="251907" y="674056"/>
                  </a:lnTo>
                  <a:lnTo>
                    <a:pt x="296566" y="683181"/>
                  </a:lnTo>
                  <a:lnTo>
                    <a:pt x="343130" y="686314"/>
                  </a:lnTo>
                  <a:lnTo>
                    <a:pt x="389695" y="683181"/>
                  </a:lnTo>
                  <a:lnTo>
                    <a:pt x="434355" y="674056"/>
                  </a:lnTo>
                  <a:lnTo>
                    <a:pt x="476701" y="659346"/>
                  </a:lnTo>
                  <a:lnTo>
                    <a:pt x="516325" y="639462"/>
                  </a:lnTo>
                  <a:lnTo>
                    <a:pt x="552819" y="614812"/>
                  </a:lnTo>
                  <a:lnTo>
                    <a:pt x="585772" y="585805"/>
                  </a:lnTo>
                  <a:lnTo>
                    <a:pt x="614777" y="552850"/>
                  </a:lnTo>
                  <a:lnTo>
                    <a:pt x="639425" y="516355"/>
                  </a:lnTo>
                  <a:lnTo>
                    <a:pt x="659308" y="476730"/>
                  </a:lnTo>
                  <a:lnTo>
                    <a:pt x="674015" y="434383"/>
                  </a:lnTo>
                  <a:lnTo>
                    <a:pt x="683140" y="389724"/>
                  </a:lnTo>
                  <a:lnTo>
                    <a:pt x="686272" y="343162"/>
                  </a:lnTo>
                  <a:lnTo>
                    <a:pt x="683140" y="296597"/>
                  </a:lnTo>
                  <a:lnTo>
                    <a:pt x="674015" y="251936"/>
                  </a:lnTo>
                  <a:lnTo>
                    <a:pt x="659308" y="209588"/>
                  </a:lnTo>
                  <a:lnTo>
                    <a:pt x="639425" y="169961"/>
                  </a:lnTo>
                  <a:lnTo>
                    <a:pt x="614777" y="133466"/>
                  </a:lnTo>
                  <a:lnTo>
                    <a:pt x="585772" y="100510"/>
                  </a:lnTo>
                  <a:lnTo>
                    <a:pt x="552819" y="71502"/>
                  </a:lnTo>
                  <a:lnTo>
                    <a:pt x="516325" y="46851"/>
                  </a:lnTo>
                  <a:lnTo>
                    <a:pt x="476701" y="26967"/>
                  </a:lnTo>
                  <a:lnTo>
                    <a:pt x="434355" y="12258"/>
                  </a:lnTo>
                  <a:lnTo>
                    <a:pt x="389695" y="3132"/>
                  </a:lnTo>
                  <a:lnTo>
                    <a:pt x="343130" y="0"/>
                  </a:lnTo>
                  <a:close/>
                </a:path>
              </a:pathLst>
            </a:custGeom>
            <a:solidFill>
              <a:srgbClr val="FFC5D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3" name="Google Shape;883;p112"/>
            <p:cNvSpPr/>
            <p:nvPr/>
          </p:nvSpPr>
          <p:spPr>
            <a:xfrm>
              <a:off x="13332114" y="7372149"/>
              <a:ext cx="507365" cy="647700"/>
            </a:xfrm>
            <a:custGeom>
              <a:avLst/>
              <a:gdLst/>
              <a:ahLst/>
              <a:cxnLst/>
              <a:rect l="l" t="t" r="r" b="b"/>
              <a:pathLst>
                <a:path w="507365" h="647700" extrusionOk="0">
                  <a:moveTo>
                    <a:pt x="333126" y="0"/>
                  </a:moveTo>
                  <a:lnTo>
                    <a:pt x="287467" y="4818"/>
                  </a:lnTo>
                  <a:lnTo>
                    <a:pt x="241985" y="16107"/>
                  </a:lnTo>
                  <a:lnTo>
                    <a:pt x="197207" y="34100"/>
                  </a:lnTo>
                  <a:lnTo>
                    <a:pt x="156024" y="56636"/>
                  </a:lnTo>
                  <a:lnTo>
                    <a:pt x="119200" y="83892"/>
                  </a:lnTo>
                  <a:lnTo>
                    <a:pt x="86931" y="115311"/>
                  </a:lnTo>
                  <a:lnTo>
                    <a:pt x="59414" y="150339"/>
                  </a:lnTo>
                  <a:lnTo>
                    <a:pt x="36847" y="188420"/>
                  </a:lnTo>
                  <a:lnTo>
                    <a:pt x="19425" y="229000"/>
                  </a:lnTo>
                  <a:lnTo>
                    <a:pt x="7345" y="271523"/>
                  </a:lnTo>
                  <a:lnTo>
                    <a:pt x="804" y="315434"/>
                  </a:lnTo>
                  <a:lnTo>
                    <a:pt x="0" y="360178"/>
                  </a:lnTo>
                  <a:lnTo>
                    <a:pt x="5127" y="405200"/>
                  </a:lnTo>
                  <a:lnTo>
                    <a:pt x="16384" y="449944"/>
                  </a:lnTo>
                  <a:lnTo>
                    <a:pt x="33966" y="493856"/>
                  </a:lnTo>
                  <a:lnTo>
                    <a:pt x="60550" y="541230"/>
                  </a:lnTo>
                  <a:lnTo>
                    <a:pt x="94325" y="582983"/>
                  </a:lnTo>
                  <a:lnTo>
                    <a:pt x="133732" y="618490"/>
                  </a:lnTo>
                  <a:lnTo>
                    <a:pt x="177208" y="647129"/>
                  </a:lnTo>
                  <a:lnTo>
                    <a:pt x="212632" y="606016"/>
                  </a:lnTo>
                  <a:lnTo>
                    <a:pt x="241609" y="556158"/>
                  </a:lnTo>
                  <a:lnTo>
                    <a:pt x="264852" y="501145"/>
                  </a:lnTo>
                  <a:lnTo>
                    <a:pt x="283073" y="444570"/>
                  </a:lnTo>
                  <a:lnTo>
                    <a:pt x="296986" y="390025"/>
                  </a:lnTo>
                  <a:lnTo>
                    <a:pt x="307302" y="341102"/>
                  </a:lnTo>
                  <a:lnTo>
                    <a:pt x="314735" y="301393"/>
                  </a:lnTo>
                  <a:lnTo>
                    <a:pt x="319996" y="274492"/>
                  </a:lnTo>
                  <a:lnTo>
                    <a:pt x="323800" y="263988"/>
                  </a:lnTo>
                  <a:lnTo>
                    <a:pt x="368372" y="246759"/>
                  </a:lnTo>
                  <a:lnTo>
                    <a:pt x="410540" y="217221"/>
                  </a:lnTo>
                  <a:lnTo>
                    <a:pt x="447897" y="178613"/>
                  </a:lnTo>
                  <a:lnTo>
                    <a:pt x="478037" y="134175"/>
                  </a:lnTo>
                  <a:lnTo>
                    <a:pt x="498554" y="87148"/>
                  </a:lnTo>
                  <a:lnTo>
                    <a:pt x="507041" y="40770"/>
                  </a:lnTo>
                  <a:lnTo>
                    <a:pt x="465921" y="22038"/>
                  </a:lnTo>
                  <a:lnTo>
                    <a:pt x="422878" y="8843"/>
                  </a:lnTo>
                  <a:lnTo>
                    <a:pt x="378438" y="1419"/>
                  </a:lnTo>
                  <a:lnTo>
                    <a:pt x="333126" y="0"/>
                  </a:lnTo>
                  <a:close/>
                </a:path>
              </a:pathLst>
            </a:custGeom>
            <a:solidFill>
              <a:srgbClr val="6339E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4" name="Google Shape;884;p112"/>
            <p:cNvSpPr/>
            <p:nvPr/>
          </p:nvSpPr>
          <p:spPr>
            <a:xfrm>
              <a:off x="13734761" y="7586426"/>
              <a:ext cx="159600" cy="1269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5" name="Google Shape;885;p112"/>
            <p:cNvSpPr/>
            <p:nvPr/>
          </p:nvSpPr>
          <p:spPr>
            <a:xfrm>
              <a:off x="13420242" y="7636138"/>
              <a:ext cx="302894" cy="322579"/>
            </a:xfrm>
            <a:custGeom>
              <a:avLst/>
              <a:gdLst/>
              <a:ahLst/>
              <a:cxnLst/>
              <a:rect l="l" t="t" r="r" b="b"/>
              <a:pathLst>
                <a:path w="302894" h="322579" extrusionOk="0">
                  <a:moveTo>
                    <a:pt x="235673" y="0"/>
                  </a:moveTo>
                  <a:lnTo>
                    <a:pt x="165728" y="16659"/>
                  </a:lnTo>
                  <a:lnTo>
                    <a:pt x="114072" y="33285"/>
                  </a:lnTo>
                  <a:lnTo>
                    <a:pt x="70098" y="58612"/>
                  </a:lnTo>
                  <a:lnTo>
                    <a:pt x="35378" y="90787"/>
                  </a:lnTo>
                  <a:lnTo>
                    <a:pt x="11488" y="127961"/>
                  </a:lnTo>
                  <a:lnTo>
                    <a:pt x="0" y="168282"/>
                  </a:lnTo>
                  <a:lnTo>
                    <a:pt x="2487" y="209899"/>
                  </a:lnTo>
                  <a:lnTo>
                    <a:pt x="17658" y="248334"/>
                  </a:lnTo>
                  <a:lnTo>
                    <a:pt x="45044" y="279737"/>
                  </a:lnTo>
                  <a:lnTo>
                    <a:pt x="82424" y="303183"/>
                  </a:lnTo>
                  <a:lnTo>
                    <a:pt x="127579" y="317744"/>
                  </a:lnTo>
                  <a:lnTo>
                    <a:pt x="178289" y="322497"/>
                  </a:lnTo>
                  <a:lnTo>
                    <a:pt x="232333" y="316513"/>
                  </a:lnTo>
                  <a:lnTo>
                    <a:pt x="302268" y="299854"/>
                  </a:lnTo>
                  <a:lnTo>
                    <a:pt x="235673" y="0"/>
                  </a:lnTo>
                  <a:close/>
                </a:path>
              </a:pathLst>
            </a:custGeom>
            <a:solidFill>
              <a:srgbClr val="FFC5D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6" name="Google Shape;886;p112"/>
            <p:cNvSpPr/>
            <p:nvPr/>
          </p:nvSpPr>
          <p:spPr>
            <a:xfrm>
              <a:off x="13525563" y="7721468"/>
              <a:ext cx="125100" cy="1620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7" name="Google Shape;887;p112"/>
            <p:cNvSpPr/>
            <p:nvPr/>
          </p:nvSpPr>
          <p:spPr>
            <a:xfrm>
              <a:off x="13272898" y="7258089"/>
              <a:ext cx="567055" cy="605154"/>
            </a:xfrm>
            <a:custGeom>
              <a:avLst/>
              <a:gdLst/>
              <a:ahLst/>
              <a:cxnLst/>
              <a:rect l="l" t="t" r="r" b="b"/>
              <a:pathLst>
                <a:path w="567055" h="605154" extrusionOk="0">
                  <a:moveTo>
                    <a:pt x="103488" y="271698"/>
                  </a:moveTo>
                  <a:lnTo>
                    <a:pt x="50862" y="283425"/>
                  </a:lnTo>
                  <a:lnTo>
                    <a:pt x="16449" y="323010"/>
                  </a:lnTo>
                  <a:lnTo>
                    <a:pt x="14775" y="354210"/>
                  </a:lnTo>
                  <a:lnTo>
                    <a:pt x="28097" y="393525"/>
                  </a:lnTo>
                  <a:lnTo>
                    <a:pt x="59896" y="441341"/>
                  </a:lnTo>
                  <a:lnTo>
                    <a:pt x="37966" y="451086"/>
                  </a:lnTo>
                  <a:lnTo>
                    <a:pt x="17835" y="471961"/>
                  </a:lnTo>
                  <a:lnTo>
                    <a:pt x="3760" y="500004"/>
                  </a:lnTo>
                  <a:lnTo>
                    <a:pt x="0" y="531252"/>
                  </a:lnTo>
                  <a:lnTo>
                    <a:pt x="10811" y="561741"/>
                  </a:lnTo>
                  <a:lnTo>
                    <a:pt x="40453" y="587509"/>
                  </a:lnTo>
                  <a:lnTo>
                    <a:pt x="93183" y="604593"/>
                  </a:lnTo>
                  <a:lnTo>
                    <a:pt x="133192" y="531297"/>
                  </a:lnTo>
                  <a:lnTo>
                    <a:pt x="153191" y="374715"/>
                  </a:lnTo>
                  <a:lnTo>
                    <a:pt x="322175" y="284760"/>
                  </a:lnTo>
                  <a:lnTo>
                    <a:pt x="146480" y="284760"/>
                  </a:lnTo>
                  <a:lnTo>
                    <a:pt x="127928" y="275322"/>
                  </a:lnTo>
                  <a:lnTo>
                    <a:pt x="103488" y="271698"/>
                  </a:lnTo>
                  <a:close/>
                </a:path>
                <a:path w="567055" h="605154" extrusionOk="0">
                  <a:moveTo>
                    <a:pt x="248718" y="81464"/>
                  </a:moveTo>
                  <a:lnTo>
                    <a:pt x="191056" y="93044"/>
                  </a:lnTo>
                  <a:lnTo>
                    <a:pt x="148382" y="137802"/>
                  </a:lnTo>
                  <a:lnTo>
                    <a:pt x="137523" y="175138"/>
                  </a:lnTo>
                  <a:lnTo>
                    <a:pt x="136241" y="223789"/>
                  </a:lnTo>
                  <a:lnTo>
                    <a:pt x="146480" y="284760"/>
                  </a:lnTo>
                  <a:lnTo>
                    <a:pt x="322175" y="284760"/>
                  </a:lnTo>
                  <a:lnTo>
                    <a:pt x="566257" y="154826"/>
                  </a:lnTo>
                  <a:lnTo>
                    <a:pt x="566383" y="144827"/>
                  </a:lnTo>
                  <a:lnTo>
                    <a:pt x="356421" y="144827"/>
                  </a:lnTo>
                  <a:lnTo>
                    <a:pt x="346819" y="125630"/>
                  </a:lnTo>
                  <a:lnTo>
                    <a:pt x="329305" y="108689"/>
                  </a:lnTo>
                  <a:lnTo>
                    <a:pt x="305821" y="95010"/>
                  </a:lnTo>
                  <a:lnTo>
                    <a:pt x="278311" y="85599"/>
                  </a:lnTo>
                  <a:lnTo>
                    <a:pt x="248718" y="81464"/>
                  </a:lnTo>
                  <a:close/>
                </a:path>
                <a:path w="567055" h="605154" extrusionOk="0">
                  <a:moveTo>
                    <a:pt x="476452" y="0"/>
                  </a:moveTo>
                  <a:lnTo>
                    <a:pt x="431061" y="17068"/>
                  </a:lnTo>
                  <a:lnTo>
                    <a:pt x="381738" y="86145"/>
                  </a:lnTo>
                  <a:lnTo>
                    <a:pt x="356421" y="144827"/>
                  </a:lnTo>
                  <a:lnTo>
                    <a:pt x="566383" y="144827"/>
                  </a:lnTo>
                  <a:lnTo>
                    <a:pt x="566502" y="135441"/>
                  </a:lnTo>
                  <a:lnTo>
                    <a:pt x="562813" y="112353"/>
                  </a:lnTo>
                  <a:lnTo>
                    <a:pt x="544950" y="62492"/>
                  </a:lnTo>
                  <a:lnTo>
                    <a:pt x="515289" y="20091"/>
                  </a:lnTo>
                  <a:lnTo>
                    <a:pt x="476452" y="0"/>
                  </a:lnTo>
                  <a:close/>
                </a:path>
              </a:pathLst>
            </a:custGeom>
            <a:solidFill>
              <a:srgbClr val="6339E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8" name="Google Shape;888;p112"/>
            <p:cNvSpPr/>
            <p:nvPr/>
          </p:nvSpPr>
          <p:spPr>
            <a:xfrm>
              <a:off x="14602069" y="7588815"/>
              <a:ext cx="0" cy="548004"/>
            </a:xfrm>
            <a:custGeom>
              <a:avLst/>
              <a:gdLst/>
              <a:ahLst/>
              <a:cxnLst/>
              <a:rect l="l" t="t" r="r" b="b"/>
              <a:pathLst>
                <a:path w="120000" h="548004" extrusionOk="0">
                  <a:moveTo>
                    <a:pt x="0" y="0"/>
                  </a:moveTo>
                  <a:lnTo>
                    <a:pt x="0" y="547721"/>
                  </a:lnTo>
                </a:path>
              </a:pathLst>
            </a:custGeom>
            <a:noFill/>
            <a:ln w="14650" cap="flat" cmpd="sng">
              <a:solidFill>
                <a:srgbClr val="6339E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9" name="Google Shape;889;p112"/>
            <p:cNvSpPr/>
            <p:nvPr/>
          </p:nvSpPr>
          <p:spPr>
            <a:xfrm>
              <a:off x="14328252" y="7862684"/>
              <a:ext cx="548005" cy="0"/>
            </a:xfrm>
            <a:custGeom>
              <a:avLst/>
              <a:gdLst/>
              <a:ahLst/>
              <a:cxnLst/>
              <a:rect l="l" t="t" r="r" b="b"/>
              <a:pathLst>
                <a:path w="548005" h="120000" extrusionOk="0">
                  <a:moveTo>
                    <a:pt x="0" y="0"/>
                  </a:moveTo>
                  <a:lnTo>
                    <a:pt x="547742" y="0"/>
                  </a:lnTo>
                </a:path>
              </a:pathLst>
            </a:custGeom>
            <a:noFill/>
            <a:ln w="14650" cap="flat" cmpd="sng">
              <a:solidFill>
                <a:srgbClr val="6339E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0" name="Google Shape;890;p112"/>
            <p:cNvSpPr/>
            <p:nvPr/>
          </p:nvSpPr>
          <p:spPr>
            <a:xfrm>
              <a:off x="18246980" y="5590491"/>
              <a:ext cx="469900" cy="610235"/>
            </a:xfrm>
            <a:custGeom>
              <a:avLst/>
              <a:gdLst/>
              <a:ahLst/>
              <a:cxnLst/>
              <a:rect l="l" t="t" r="r" b="b"/>
              <a:pathLst>
                <a:path w="469900" h="610235" extrusionOk="0">
                  <a:moveTo>
                    <a:pt x="193187" y="0"/>
                  </a:moveTo>
                  <a:lnTo>
                    <a:pt x="0" y="0"/>
                  </a:lnTo>
                  <a:lnTo>
                    <a:pt x="109944" y="609688"/>
                  </a:lnTo>
                  <a:lnTo>
                    <a:pt x="469723" y="316503"/>
                  </a:lnTo>
                  <a:lnTo>
                    <a:pt x="193187" y="0"/>
                  </a:lnTo>
                  <a:close/>
                </a:path>
              </a:pathLst>
            </a:custGeom>
            <a:solidFill>
              <a:srgbClr val="FFC21A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1" name="Google Shape;891;p112"/>
            <p:cNvSpPr/>
            <p:nvPr/>
          </p:nvSpPr>
          <p:spPr>
            <a:xfrm>
              <a:off x="16757709" y="5440565"/>
              <a:ext cx="1939290" cy="1872615"/>
            </a:xfrm>
            <a:custGeom>
              <a:avLst/>
              <a:gdLst/>
              <a:ahLst/>
              <a:cxnLst/>
              <a:rect l="l" t="t" r="r" b="b"/>
              <a:pathLst>
                <a:path w="1939290" h="1872615" extrusionOk="0">
                  <a:moveTo>
                    <a:pt x="1022796" y="0"/>
                  </a:moveTo>
                  <a:lnTo>
                    <a:pt x="89944" y="173240"/>
                  </a:lnTo>
                  <a:lnTo>
                    <a:pt x="74477" y="291310"/>
                  </a:lnTo>
                  <a:lnTo>
                    <a:pt x="43715" y="538066"/>
                  </a:lnTo>
                  <a:lnTo>
                    <a:pt x="13582" y="782322"/>
                  </a:lnTo>
                  <a:lnTo>
                    <a:pt x="0" y="892894"/>
                  </a:lnTo>
                  <a:lnTo>
                    <a:pt x="1938998" y="1872382"/>
                  </a:lnTo>
                  <a:lnTo>
                    <a:pt x="1819106" y="1625856"/>
                  </a:lnTo>
                  <a:lnTo>
                    <a:pt x="1585815" y="1462594"/>
                  </a:lnTo>
                  <a:lnTo>
                    <a:pt x="1645813" y="1272683"/>
                  </a:lnTo>
                  <a:lnTo>
                    <a:pt x="1022796" y="0"/>
                  </a:lnTo>
                  <a:close/>
                </a:path>
              </a:pathLst>
            </a:custGeom>
            <a:solidFill>
              <a:srgbClr val="FB2C3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2" name="Google Shape;892;p112"/>
            <p:cNvSpPr/>
            <p:nvPr/>
          </p:nvSpPr>
          <p:spPr>
            <a:xfrm>
              <a:off x="12826315" y="5293972"/>
              <a:ext cx="410209" cy="746760"/>
            </a:xfrm>
            <a:custGeom>
              <a:avLst/>
              <a:gdLst/>
              <a:ahLst/>
              <a:cxnLst/>
              <a:rect l="l" t="t" r="r" b="b"/>
              <a:pathLst>
                <a:path w="410209" h="746760" extrusionOk="0">
                  <a:moveTo>
                    <a:pt x="203239" y="0"/>
                  </a:moveTo>
                  <a:lnTo>
                    <a:pt x="50050" y="63296"/>
                  </a:lnTo>
                  <a:lnTo>
                    <a:pt x="0" y="746291"/>
                  </a:lnTo>
                  <a:lnTo>
                    <a:pt x="409819" y="566380"/>
                  </a:lnTo>
                  <a:lnTo>
                    <a:pt x="372423" y="183240"/>
                  </a:lnTo>
                  <a:lnTo>
                    <a:pt x="203239" y="183240"/>
                  </a:lnTo>
                  <a:lnTo>
                    <a:pt x="203239" y="0"/>
                  </a:lnTo>
                  <a:close/>
                </a:path>
                <a:path w="410209" h="746760" extrusionOk="0">
                  <a:moveTo>
                    <a:pt x="369821" y="156581"/>
                  </a:moveTo>
                  <a:lnTo>
                    <a:pt x="203239" y="183240"/>
                  </a:lnTo>
                  <a:lnTo>
                    <a:pt x="372423" y="183240"/>
                  </a:lnTo>
                  <a:lnTo>
                    <a:pt x="369821" y="156581"/>
                  </a:lnTo>
                  <a:close/>
                </a:path>
              </a:pathLst>
            </a:custGeom>
            <a:solidFill>
              <a:srgbClr val="FB2C3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3" name="Google Shape;893;p112"/>
            <p:cNvSpPr/>
            <p:nvPr/>
          </p:nvSpPr>
          <p:spPr>
            <a:xfrm>
              <a:off x="14685420" y="7289617"/>
              <a:ext cx="196850" cy="296545"/>
            </a:xfrm>
            <a:custGeom>
              <a:avLst/>
              <a:gdLst/>
              <a:ahLst/>
              <a:cxnLst/>
              <a:rect l="l" t="t" r="r" b="b"/>
              <a:pathLst>
                <a:path w="196850" h="296545" extrusionOk="0">
                  <a:moveTo>
                    <a:pt x="133294" y="0"/>
                  </a:moveTo>
                  <a:lnTo>
                    <a:pt x="0" y="223218"/>
                  </a:lnTo>
                  <a:lnTo>
                    <a:pt x="196528" y="296514"/>
                  </a:lnTo>
                  <a:lnTo>
                    <a:pt x="133294" y="0"/>
                  </a:lnTo>
                  <a:close/>
                </a:path>
              </a:pathLst>
            </a:custGeom>
            <a:solidFill>
              <a:srgbClr val="6339E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4" name="Google Shape;894;p112"/>
            <p:cNvSpPr/>
            <p:nvPr/>
          </p:nvSpPr>
          <p:spPr>
            <a:xfrm>
              <a:off x="16214584" y="6280141"/>
              <a:ext cx="1073150" cy="966470"/>
            </a:xfrm>
            <a:custGeom>
              <a:avLst/>
              <a:gdLst/>
              <a:ahLst/>
              <a:cxnLst/>
              <a:rect l="l" t="t" r="r" b="b"/>
              <a:pathLst>
                <a:path w="1073150" h="966470" extrusionOk="0">
                  <a:moveTo>
                    <a:pt x="709716" y="0"/>
                  </a:moveTo>
                  <a:lnTo>
                    <a:pt x="0" y="479755"/>
                  </a:lnTo>
                  <a:lnTo>
                    <a:pt x="599772" y="966169"/>
                  </a:lnTo>
                  <a:lnTo>
                    <a:pt x="1072846" y="652995"/>
                  </a:lnTo>
                  <a:lnTo>
                    <a:pt x="709716" y="0"/>
                  </a:lnTo>
                  <a:close/>
                </a:path>
              </a:pathLst>
            </a:custGeom>
            <a:solidFill>
              <a:srgbClr val="FFC21A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5" name="Google Shape;895;p112"/>
            <p:cNvSpPr/>
            <p:nvPr/>
          </p:nvSpPr>
          <p:spPr>
            <a:xfrm>
              <a:off x="12369885" y="6040269"/>
              <a:ext cx="386715" cy="280035"/>
            </a:xfrm>
            <a:custGeom>
              <a:avLst/>
              <a:gdLst/>
              <a:ahLst/>
              <a:cxnLst/>
              <a:rect l="l" t="t" r="r" b="b"/>
              <a:pathLst>
                <a:path w="386715" h="280035" extrusionOk="0">
                  <a:moveTo>
                    <a:pt x="153293" y="0"/>
                  </a:moveTo>
                  <a:lnTo>
                    <a:pt x="0" y="159911"/>
                  </a:lnTo>
                  <a:lnTo>
                    <a:pt x="386480" y="279865"/>
                  </a:lnTo>
                  <a:lnTo>
                    <a:pt x="153293" y="0"/>
                  </a:lnTo>
                  <a:close/>
                </a:path>
              </a:pathLst>
            </a:custGeom>
            <a:solidFill>
              <a:srgbClr val="FFC21A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6" name="Google Shape;896;p112"/>
            <p:cNvSpPr/>
            <p:nvPr/>
          </p:nvSpPr>
          <p:spPr>
            <a:xfrm>
              <a:off x="12756360" y="5547171"/>
              <a:ext cx="210184" cy="210185"/>
            </a:xfrm>
            <a:custGeom>
              <a:avLst/>
              <a:gdLst/>
              <a:ahLst/>
              <a:cxnLst/>
              <a:rect l="l" t="t" r="r" b="b"/>
              <a:pathLst>
                <a:path w="210184" h="210185" extrusionOk="0">
                  <a:moveTo>
                    <a:pt x="0" y="0"/>
                  </a:moveTo>
                  <a:lnTo>
                    <a:pt x="69955" y="209899"/>
                  </a:lnTo>
                  <a:lnTo>
                    <a:pt x="209951" y="1199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21A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7" name="Google Shape;897;p112"/>
            <p:cNvSpPr/>
            <p:nvPr/>
          </p:nvSpPr>
          <p:spPr>
            <a:xfrm>
              <a:off x="17680508" y="5473877"/>
              <a:ext cx="420369" cy="410210"/>
            </a:xfrm>
            <a:custGeom>
              <a:avLst/>
              <a:gdLst/>
              <a:ahLst/>
              <a:cxnLst/>
              <a:rect l="l" t="t" r="r" b="b"/>
              <a:pathLst>
                <a:path w="420369" h="410210" extrusionOk="0">
                  <a:moveTo>
                    <a:pt x="249940" y="0"/>
                  </a:moveTo>
                  <a:lnTo>
                    <a:pt x="46700" y="129943"/>
                  </a:lnTo>
                  <a:lnTo>
                    <a:pt x="0" y="409799"/>
                  </a:lnTo>
                  <a:lnTo>
                    <a:pt x="419882" y="276536"/>
                  </a:lnTo>
                  <a:lnTo>
                    <a:pt x="249940" y="0"/>
                  </a:lnTo>
                  <a:close/>
                </a:path>
              </a:pathLst>
            </a:custGeom>
            <a:solidFill>
              <a:srgbClr val="FFC21A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8" name="Google Shape;898;p112"/>
            <p:cNvSpPr/>
            <p:nvPr/>
          </p:nvSpPr>
          <p:spPr>
            <a:xfrm>
              <a:off x="16021395" y="4294478"/>
              <a:ext cx="398144" cy="247014"/>
            </a:xfrm>
            <a:custGeom>
              <a:avLst/>
              <a:gdLst/>
              <a:ahLst/>
              <a:cxnLst/>
              <a:rect l="l" t="t" r="r" b="b"/>
              <a:pathLst>
                <a:path w="398144" h="247014" extrusionOk="0">
                  <a:moveTo>
                    <a:pt x="133294" y="0"/>
                  </a:moveTo>
                  <a:lnTo>
                    <a:pt x="0" y="246536"/>
                  </a:lnTo>
                  <a:lnTo>
                    <a:pt x="206590" y="239877"/>
                  </a:lnTo>
                  <a:lnTo>
                    <a:pt x="241347" y="236181"/>
                  </a:lnTo>
                  <a:lnTo>
                    <a:pt x="305912" y="207550"/>
                  </a:lnTo>
                  <a:lnTo>
                    <a:pt x="383129" y="133262"/>
                  </a:lnTo>
                  <a:lnTo>
                    <a:pt x="394812" y="113274"/>
                  </a:lnTo>
                  <a:lnTo>
                    <a:pt x="249835" y="113274"/>
                  </a:lnTo>
                  <a:lnTo>
                    <a:pt x="133294" y="0"/>
                  </a:lnTo>
                  <a:close/>
                </a:path>
                <a:path w="398144" h="247014" extrusionOk="0">
                  <a:moveTo>
                    <a:pt x="344807" y="41645"/>
                  </a:moveTo>
                  <a:lnTo>
                    <a:pt x="324088" y="45393"/>
                  </a:lnTo>
                  <a:lnTo>
                    <a:pt x="306493" y="56637"/>
                  </a:lnTo>
                  <a:lnTo>
                    <a:pt x="249835" y="113274"/>
                  </a:lnTo>
                  <a:lnTo>
                    <a:pt x="394812" y="113274"/>
                  </a:lnTo>
                  <a:lnTo>
                    <a:pt x="398129" y="94949"/>
                  </a:lnTo>
                  <a:lnTo>
                    <a:pt x="394379" y="74231"/>
                  </a:lnTo>
                  <a:lnTo>
                    <a:pt x="383129" y="56637"/>
                  </a:lnTo>
                  <a:lnTo>
                    <a:pt x="365528" y="45393"/>
                  </a:lnTo>
                  <a:lnTo>
                    <a:pt x="344807" y="41645"/>
                  </a:lnTo>
                  <a:close/>
                </a:path>
              </a:pathLst>
            </a:custGeom>
            <a:solidFill>
              <a:srgbClr val="FFC5D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9" name="Google Shape;899;p112"/>
            <p:cNvSpPr/>
            <p:nvPr/>
          </p:nvSpPr>
          <p:spPr>
            <a:xfrm>
              <a:off x="14652547" y="3983864"/>
              <a:ext cx="1671319" cy="1248410"/>
            </a:xfrm>
            <a:custGeom>
              <a:avLst/>
              <a:gdLst/>
              <a:ahLst/>
              <a:cxnLst/>
              <a:rect l="l" t="t" r="r" b="b"/>
              <a:pathLst>
                <a:path w="1671319" h="1248410" extrusionOk="0">
                  <a:moveTo>
                    <a:pt x="1405132" y="0"/>
                  </a:moveTo>
                  <a:lnTo>
                    <a:pt x="1359314" y="77"/>
                  </a:lnTo>
                  <a:lnTo>
                    <a:pt x="1312330" y="7861"/>
                  </a:lnTo>
                  <a:lnTo>
                    <a:pt x="1265191" y="21878"/>
                  </a:lnTo>
                  <a:lnTo>
                    <a:pt x="1218905" y="40653"/>
                  </a:lnTo>
                  <a:lnTo>
                    <a:pt x="1174483" y="62713"/>
                  </a:lnTo>
                  <a:lnTo>
                    <a:pt x="1132935" y="86584"/>
                  </a:lnTo>
                  <a:lnTo>
                    <a:pt x="1095269" y="110791"/>
                  </a:lnTo>
                  <a:lnTo>
                    <a:pt x="1062496" y="133860"/>
                  </a:lnTo>
                  <a:lnTo>
                    <a:pt x="1015668" y="170691"/>
                  </a:lnTo>
                  <a:lnTo>
                    <a:pt x="1008243" y="176259"/>
                  </a:lnTo>
                  <a:lnTo>
                    <a:pt x="1001113" y="182766"/>
                  </a:lnTo>
                  <a:lnTo>
                    <a:pt x="994611" y="189897"/>
                  </a:lnTo>
                  <a:lnTo>
                    <a:pt x="989072" y="197339"/>
                  </a:lnTo>
                  <a:lnTo>
                    <a:pt x="969686" y="217956"/>
                  </a:lnTo>
                  <a:lnTo>
                    <a:pt x="951581" y="239819"/>
                  </a:lnTo>
                  <a:lnTo>
                    <a:pt x="934732" y="262932"/>
                  </a:lnTo>
                  <a:lnTo>
                    <a:pt x="919116" y="287294"/>
                  </a:lnTo>
                  <a:lnTo>
                    <a:pt x="685835" y="630457"/>
                  </a:lnTo>
                  <a:lnTo>
                    <a:pt x="682589" y="633786"/>
                  </a:lnTo>
                  <a:lnTo>
                    <a:pt x="679238" y="637116"/>
                  </a:lnTo>
                  <a:lnTo>
                    <a:pt x="672537" y="637116"/>
                  </a:lnTo>
                  <a:lnTo>
                    <a:pt x="219462" y="727072"/>
                  </a:lnTo>
                  <a:lnTo>
                    <a:pt x="176154" y="740355"/>
                  </a:lnTo>
                  <a:lnTo>
                    <a:pt x="136503" y="759776"/>
                  </a:lnTo>
                  <a:lnTo>
                    <a:pt x="100970" y="784674"/>
                  </a:lnTo>
                  <a:lnTo>
                    <a:pt x="70015" y="814389"/>
                  </a:lnTo>
                  <a:lnTo>
                    <a:pt x="44096" y="848262"/>
                  </a:lnTo>
                  <a:lnTo>
                    <a:pt x="23676" y="885633"/>
                  </a:lnTo>
                  <a:lnTo>
                    <a:pt x="9213" y="925842"/>
                  </a:lnTo>
                  <a:lnTo>
                    <a:pt x="1167" y="968230"/>
                  </a:lnTo>
                  <a:lnTo>
                    <a:pt x="0" y="1012138"/>
                  </a:lnTo>
                  <a:lnTo>
                    <a:pt x="6170" y="1056904"/>
                  </a:lnTo>
                  <a:lnTo>
                    <a:pt x="8153" y="1064351"/>
                  </a:lnTo>
                  <a:lnTo>
                    <a:pt x="9512" y="1071483"/>
                  </a:lnTo>
                  <a:lnTo>
                    <a:pt x="29174" y="1129312"/>
                  </a:lnTo>
                  <a:lnTo>
                    <a:pt x="54271" y="1168884"/>
                  </a:lnTo>
                  <a:lnTo>
                    <a:pt x="86765" y="1201403"/>
                  </a:lnTo>
                  <a:lnTo>
                    <a:pt x="125254" y="1225996"/>
                  </a:lnTo>
                  <a:lnTo>
                    <a:pt x="168340" y="1241789"/>
                  </a:lnTo>
                  <a:lnTo>
                    <a:pt x="214624" y="1247907"/>
                  </a:lnTo>
                  <a:lnTo>
                    <a:pt x="262706" y="1243475"/>
                  </a:lnTo>
                  <a:lnTo>
                    <a:pt x="972423" y="1063574"/>
                  </a:lnTo>
                  <a:lnTo>
                    <a:pt x="1012916" y="1049361"/>
                  </a:lnTo>
                  <a:lnTo>
                    <a:pt x="1049027" y="1027340"/>
                  </a:lnTo>
                  <a:lnTo>
                    <a:pt x="1080132" y="998447"/>
                  </a:lnTo>
                  <a:lnTo>
                    <a:pt x="1105613" y="963619"/>
                  </a:lnTo>
                  <a:lnTo>
                    <a:pt x="1332203" y="590479"/>
                  </a:lnTo>
                  <a:lnTo>
                    <a:pt x="1658674" y="257316"/>
                  </a:lnTo>
                  <a:lnTo>
                    <a:pt x="1667993" y="244092"/>
                  </a:lnTo>
                  <a:lnTo>
                    <a:pt x="1670751" y="226495"/>
                  </a:lnTo>
                  <a:lnTo>
                    <a:pt x="1666636" y="207650"/>
                  </a:lnTo>
                  <a:lnTo>
                    <a:pt x="1655334" y="190680"/>
                  </a:lnTo>
                  <a:lnTo>
                    <a:pt x="1525495" y="60746"/>
                  </a:lnTo>
                  <a:lnTo>
                    <a:pt x="1489232" y="28860"/>
                  </a:lnTo>
                  <a:lnTo>
                    <a:pt x="1448774" y="9103"/>
                  </a:lnTo>
                  <a:lnTo>
                    <a:pt x="1405132" y="0"/>
                  </a:lnTo>
                  <a:close/>
                </a:path>
              </a:pathLst>
            </a:custGeom>
            <a:solidFill>
              <a:srgbClr val="FFC5D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0" name="Google Shape;900;p112"/>
            <p:cNvSpPr/>
            <p:nvPr/>
          </p:nvSpPr>
          <p:spPr>
            <a:xfrm>
              <a:off x="15876475" y="4026308"/>
              <a:ext cx="256540" cy="113664"/>
            </a:xfrm>
            <a:custGeom>
              <a:avLst/>
              <a:gdLst/>
              <a:ahLst/>
              <a:cxnLst/>
              <a:rect l="l" t="t" r="r" b="b"/>
              <a:pathLst>
                <a:path w="256540" h="113664" extrusionOk="0">
                  <a:moveTo>
                    <a:pt x="249207" y="0"/>
                  </a:moveTo>
                  <a:lnTo>
                    <a:pt x="1780" y="99640"/>
                  </a:lnTo>
                  <a:lnTo>
                    <a:pt x="0" y="103913"/>
                  </a:lnTo>
                  <a:lnTo>
                    <a:pt x="1581" y="107661"/>
                  </a:lnTo>
                  <a:lnTo>
                    <a:pt x="3036" y="111420"/>
                  </a:lnTo>
                  <a:lnTo>
                    <a:pt x="7340" y="113232"/>
                  </a:lnTo>
                  <a:lnTo>
                    <a:pt x="250987" y="15109"/>
                  </a:lnTo>
                  <a:lnTo>
                    <a:pt x="254662" y="13591"/>
                  </a:lnTo>
                  <a:lnTo>
                    <a:pt x="256536" y="9319"/>
                  </a:lnTo>
                  <a:lnTo>
                    <a:pt x="254966" y="5570"/>
                  </a:lnTo>
                  <a:lnTo>
                    <a:pt x="253500" y="1811"/>
                  </a:lnTo>
                  <a:lnTo>
                    <a:pt x="249207" y="0"/>
                  </a:lnTo>
                  <a:close/>
                </a:path>
              </a:pathLst>
            </a:custGeom>
            <a:solidFill>
              <a:srgbClr val="FB2C3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1" name="Google Shape;901;p112"/>
            <p:cNvSpPr/>
            <p:nvPr/>
          </p:nvSpPr>
          <p:spPr>
            <a:xfrm>
              <a:off x="15966428" y="4152888"/>
              <a:ext cx="263525" cy="123825"/>
            </a:xfrm>
            <a:custGeom>
              <a:avLst/>
              <a:gdLst/>
              <a:ahLst/>
              <a:cxnLst/>
              <a:rect l="l" t="t" r="r" b="b"/>
              <a:pathLst>
                <a:path w="263525" h="123825" extrusionOk="0">
                  <a:moveTo>
                    <a:pt x="255688" y="0"/>
                  </a:moveTo>
                  <a:lnTo>
                    <a:pt x="1675" y="109829"/>
                  </a:lnTo>
                  <a:lnTo>
                    <a:pt x="0" y="114143"/>
                  </a:lnTo>
                  <a:lnTo>
                    <a:pt x="1570" y="117860"/>
                  </a:lnTo>
                  <a:lnTo>
                    <a:pt x="3245" y="121577"/>
                  </a:lnTo>
                  <a:lnTo>
                    <a:pt x="7539" y="123284"/>
                  </a:lnTo>
                  <a:lnTo>
                    <a:pt x="261458" y="13455"/>
                  </a:lnTo>
                  <a:lnTo>
                    <a:pt x="263238" y="9141"/>
                  </a:lnTo>
                  <a:lnTo>
                    <a:pt x="261562" y="5423"/>
                  </a:lnTo>
                  <a:lnTo>
                    <a:pt x="259992" y="1706"/>
                  </a:lnTo>
                  <a:lnTo>
                    <a:pt x="255688" y="0"/>
                  </a:lnTo>
                  <a:close/>
                </a:path>
              </a:pathLst>
            </a:custGeom>
            <a:solidFill>
              <a:srgbClr val="FB2C3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2" name="Google Shape;902;p112"/>
            <p:cNvSpPr/>
            <p:nvPr/>
          </p:nvSpPr>
          <p:spPr>
            <a:xfrm>
              <a:off x="13779828" y="4811507"/>
              <a:ext cx="1738630" cy="1798954"/>
            </a:xfrm>
            <a:custGeom>
              <a:avLst/>
              <a:gdLst/>
              <a:ahLst/>
              <a:cxnLst/>
              <a:rect l="l" t="t" r="r" b="b"/>
              <a:pathLst>
                <a:path w="1738630" h="1798954" extrusionOk="0">
                  <a:moveTo>
                    <a:pt x="749242" y="0"/>
                  </a:moveTo>
                  <a:lnTo>
                    <a:pt x="703539" y="1412"/>
                  </a:lnTo>
                  <a:lnTo>
                    <a:pt x="657830" y="6211"/>
                  </a:lnTo>
                  <a:lnTo>
                    <a:pt x="612306" y="14445"/>
                  </a:lnTo>
                  <a:lnTo>
                    <a:pt x="567157" y="26160"/>
                  </a:lnTo>
                  <a:lnTo>
                    <a:pt x="522573" y="41404"/>
                  </a:lnTo>
                  <a:lnTo>
                    <a:pt x="478745" y="60225"/>
                  </a:lnTo>
                  <a:lnTo>
                    <a:pt x="435861" y="82670"/>
                  </a:lnTo>
                  <a:lnTo>
                    <a:pt x="309268" y="155966"/>
                  </a:lnTo>
                  <a:lnTo>
                    <a:pt x="268252" y="181637"/>
                  </a:lnTo>
                  <a:lnTo>
                    <a:pt x="229958" y="209973"/>
                  </a:lnTo>
                  <a:lnTo>
                    <a:pt x="194432" y="240785"/>
                  </a:lnTo>
                  <a:lnTo>
                    <a:pt x="161723" y="273882"/>
                  </a:lnTo>
                  <a:lnTo>
                    <a:pt x="131877" y="309076"/>
                  </a:lnTo>
                  <a:lnTo>
                    <a:pt x="104944" y="346175"/>
                  </a:lnTo>
                  <a:lnTo>
                    <a:pt x="80969" y="384990"/>
                  </a:lnTo>
                  <a:lnTo>
                    <a:pt x="60001" y="425330"/>
                  </a:lnTo>
                  <a:lnTo>
                    <a:pt x="42087" y="467007"/>
                  </a:lnTo>
                  <a:lnTo>
                    <a:pt x="27276" y="509830"/>
                  </a:lnTo>
                  <a:lnTo>
                    <a:pt x="15614" y="553609"/>
                  </a:lnTo>
                  <a:lnTo>
                    <a:pt x="7148" y="598155"/>
                  </a:lnTo>
                  <a:lnTo>
                    <a:pt x="1928" y="643276"/>
                  </a:lnTo>
                  <a:lnTo>
                    <a:pt x="0" y="688784"/>
                  </a:lnTo>
                  <a:lnTo>
                    <a:pt x="1411" y="734488"/>
                  </a:lnTo>
                  <a:lnTo>
                    <a:pt x="6210" y="780199"/>
                  </a:lnTo>
                  <a:lnTo>
                    <a:pt x="14443" y="825726"/>
                  </a:lnTo>
                  <a:lnTo>
                    <a:pt x="26159" y="870880"/>
                  </a:lnTo>
                  <a:lnTo>
                    <a:pt x="41406" y="915471"/>
                  </a:lnTo>
                  <a:lnTo>
                    <a:pt x="60229" y="959308"/>
                  </a:lnTo>
                  <a:lnTo>
                    <a:pt x="82678" y="1002202"/>
                  </a:lnTo>
                  <a:lnTo>
                    <a:pt x="539104" y="1798461"/>
                  </a:lnTo>
                  <a:lnTo>
                    <a:pt x="1738544" y="1108817"/>
                  </a:lnTo>
                  <a:lnTo>
                    <a:pt x="1281918" y="309076"/>
                  </a:lnTo>
                  <a:lnTo>
                    <a:pt x="1256355" y="268215"/>
                  </a:lnTo>
                  <a:lnTo>
                    <a:pt x="1228029" y="229922"/>
                  </a:lnTo>
                  <a:lnTo>
                    <a:pt x="1197225" y="194399"/>
                  </a:lnTo>
                  <a:lnTo>
                    <a:pt x="1164134" y="161693"/>
                  </a:lnTo>
                  <a:lnTo>
                    <a:pt x="1128945" y="131851"/>
                  </a:lnTo>
                  <a:lnTo>
                    <a:pt x="1091849" y="104920"/>
                  </a:lnTo>
                  <a:lnTo>
                    <a:pt x="1053035" y="80949"/>
                  </a:lnTo>
                  <a:lnTo>
                    <a:pt x="1012696" y="59985"/>
                  </a:lnTo>
                  <a:lnTo>
                    <a:pt x="971019" y="42075"/>
                  </a:lnTo>
                  <a:lnTo>
                    <a:pt x="928196" y="27266"/>
                  </a:lnTo>
                  <a:lnTo>
                    <a:pt x="884416" y="15607"/>
                  </a:lnTo>
                  <a:lnTo>
                    <a:pt x="839871" y="7144"/>
                  </a:lnTo>
                  <a:lnTo>
                    <a:pt x="794749" y="1926"/>
                  </a:lnTo>
                  <a:lnTo>
                    <a:pt x="749242" y="0"/>
                  </a:lnTo>
                  <a:close/>
                </a:path>
              </a:pathLst>
            </a:custGeom>
            <a:solidFill>
              <a:srgbClr val="FFC21A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3" name="Google Shape;903;p112"/>
            <p:cNvSpPr/>
            <p:nvPr/>
          </p:nvSpPr>
          <p:spPr>
            <a:xfrm>
              <a:off x="14553791" y="5092443"/>
              <a:ext cx="93300" cy="732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4" name="Google Shape;904;p112"/>
            <p:cNvSpPr/>
            <p:nvPr/>
          </p:nvSpPr>
          <p:spPr>
            <a:xfrm>
              <a:off x="14633802" y="5189048"/>
              <a:ext cx="90000" cy="699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5" name="Google Shape;905;p112"/>
            <p:cNvSpPr/>
            <p:nvPr/>
          </p:nvSpPr>
          <p:spPr>
            <a:xfrm>
              <a:off x="13216138" y="5477214"/>
              <a:ext cx="831850" cy="2152650"/>
            </a:xfrm>
            <a:custGeom>
              <a:avLst/>
              <a:gdLst/>
              <a:ahLst/>
              <a:cxnLst/>
              <a:rect l="l" t="t" r="r" b="b"/>
              <a:pathLst>
                <a:path w="831850" h="2152650" extrusionOk="0">
                  <a:moveTo>
                    <a:pt x="549721" y="0"/>
                  </a:moveTo>
                  <a:lnTo>
                    <a:pt x="498348" y="4411"/>
                  </a:lnTo>
                  <a:lnTo>
                    <a:pt x="449740" y="17178"/>
                  </a:lnTo>
                  <a:lnTo>
                    <a:pt x="404797" y="37597"/>
                  </a:lnTo>
                  <a:lnTo>
                    <a:pt x="364420" y="64965"/>
                  </a:lnTo>
                  <a:lnTo>
                    <a:pt x="329510" y="98580"/>
                  </a:lnTo>
                  <a:lnTo>
                    <a:pt x="300968" y="137739"/>
                  </a:lnTo>
                  <a:lnTo>
                    <a:pt x="279694" y="181739"/>
                  </a:lnTo>
                  <a:lnTo>
                    <a:pt x="266588" y="229877"/>
                  </a:lnTo>
                  <a:lnTo>
                    <a:pt x="16648" y="1505901"/>
                  </a:lnTo>
                  <a:lnTo>
                    <a:pt x="6273" y="1576284"/>
                  </a:lnTo>
                  <a:lnTo>
                    <a:pt x="3350" y="1649164"/>
                  </a:lnTo>
                  <a:lnTo>
                    <a:pt x="0" y="1922360"/>
                  </a:lnTo>
                  <a:lnTo>
                    <a:pt x="4400" y="1967484"/>
                  </a:lnTo>
                  <a:lnTo>
                    <a:pt x="17080" y="2009760"/>
                  </a:lnTo>
                  <a:lnTo>
                    <a:pt x="37258" y="2048209"/>
                  </a:lnTo>
                  <a:lnTo>
                    <a:pt x="64151" y="2081858"/>
                  </a:lnTo>
                  <a:lnTo>
                    <a:pt x="96977" y="2109728"/>
                  </a:lnTo>
                  <a:lnTo>
                    <a:pt x="134956" y="2130844"/>
                  </a:lnTo>
                  <a:lnTo>
                    <a:pt x="177303" y="2144229"/>
                  </a:lnTo>
                  <a:lnTo>
                    <a:pt x="223239" y="2148908"/>
                  </a:lnTo>
                  <a:lnTo>
                    <a:pt x="516424" y="2152238"/>
                  </a:lnTo>
                  <a:lnTo>
                    <a:pt x="539847" y="2147553"/>
                  </a:lnTo>
                  <a:lnTo>
                    <a:pt x="558914" y="2134749"/>
                  </a:lnTo>
                  <a:lnTo>
                    <a:pt x="571738" y="2115697"/>
                  </a:lnTo>
                  <a:lnTo>
                    <a:pt x="576432" y="2092271"/>
                  </a:lnTo>
                  <a:lnTo>
                    <a:pt x="583029" y="1582527"/>
                  </a:lnTo>
                  <a:lnTo>
                    <a:pt x="826257" y="336492"/>
                  </a:lnTo>
                  <a:lnTo>
                    <a:pt x="831376" y="289607"/>
                  </a:lnTo>
                  <a:lnTo>
                    <a:pt x="828912" y="243909"/>
                  </a:lnTo>
                  <a:lnTo>
                    <a:pt x="819375" y="200087"/>
                  </a:lnTo>
                  <a:lnTo>
                    <a:pt x="803275" y="158834"/>
                  </a:lnTo>
                  <a:lnTo>
                    <a:pt x="781124" y="120840"/>
                  </a:lnTo>
                  <a:lnTo>
                    <a:pt x="753431" y="86795"/>
                  </a:lnTo>
                  <a:lnTo>
                    <a:pt x="720708" y="57391"/>
                  </a:lnTo>
                  <a:lnTo>
                    <a:pt x="683465" y="33319"/>
                  </a:lnTo>
                  <a:lnTo>
                    <a:pt x="642212" y="15269"/>
                  </a:lnTo>
                  <a:lnTo>
                    <a:pt x="597461" y="3932"/>
                  </a:lnTo>
                  <a:lnTo>
                    <a:pt x="549721" y="0"/>
                  </a:lnTo>
                  <a:close/>
                </a:path>
              </a:pathLst>
            </a:custGeom>
            <a:solidFill>
              <a:srgbClr val="B5A6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6" name="Google Shape;906;p112"/>
            <p:cNvSpPr/>
            <p:nvPr/>
          </p:nvSpPr>
          <p:spPr>
            <a:xfrm>
              <a:off x="13709214" y="7123045"/>
              <a:ext cx="300355" cy="447040"/>
            </a:xfrm>
            <a:custGeom>
              <a:avLst/>
              <a:gdLst/>
              <a:ahLst/>
              <a:cxnLst/>
              <a:rect l="l" t="t" r="r" b="b"/>
              <a:pathLst>
                <a:path w="300355" h="447040" extrusionOk="0">
                  <a:moveTo>
                    <a:pt x="86698" y="0"/>
                  </a:moveTo>
                  <a:lnTo>
                    <a:pt x="0" y="293184"/>
                  </a:lnTo>
                  <a:lnTo>
                    <a:pt x="179889" y="296514"/>
                  </a:lnTo>
                  <a:lnTo>
                    <a:pt x="179889" y="386469"/>
                  </a:lnTo>
                  <a:lnTo>
                    <a:pt x="184582" y="409897"/>
                  </a:lnTo>
                  <a:lnTo>
                    <a:pt x="197402" y="428952"/>
                  </a:lnTo>
                  <a:lnTo>
                    <a:pt x="216465" y="441761"/>
                  </a:lnTo>
                  <a:lnTo>
                    <a:pt x="239887" y="446447"/>
                  </a:lnTo>
                  <a:lnTo>
                    <a:pt x="263314" y="441761"/>
                  </a:lnTo>
                  <a:lnTo>
                    <a:pt x="282377" y="428952"/>
                  </a:lnTo>
                  <a:lnTo>
                    <a:pt x="295195" y="409897"/>
                  </a:lnTo>
                  <a:lnTo>
                    <a:pt x="299886" y="386469"/>
                  </a:lnTo>
                  <a:lnTo>
                    <a:pt x="299886" y="309843"/>
                  </a:lnTo>
                  <a:lnTo>
                    <a:pt x="296188" y="270593"/>
                  </a:lnTo>
                  <a:lnTo>
                    <a:pt x="285305" y="233218"/>
                  </a:lnTo>
                  <a:lnTo>
                    <a:pt x="267550" y="198339"/>
                  </a:lnTo>
                  <a:lnTo>
                    <a:pt x="243238" y="166581"/>
                  </a:lnTo>
                  <a:lnTo>
                    <a:pt x="86698" y="0"/>
                  </a:lnTo>
                  <a:close/>
                </a:path>
              </a:pathLst>
            </a:custGeom>
            <a:solidFill>
              <a:srgbClr val="B5A6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7" name="Google Shape;907;p112"/>
            <p:cNvSpPr/>
            <p:nvPr/>
          </p:nvSpPr>
          <p:spPr>
            <a:xfrm>
              <a:off x="13598222" y="7338599"/>
              <a:ext cx="39369" cy="255270"/>
            </a:xfrm>
            <a:custGeom>
              <a:avLst/>
              <a:gdLst/>
              <a:ahLst/>
              <a:cxnLst/>
              <a:rect l="l" t="t" r="r" b="b"/>
              <a:pathLst>
                <a:path w="39369" h="255270" extrusionOk="0">
                  <a:moveTo>
                    <a:pt x="11109" y="0"/>
                  </a:moveTo>
                  <a:lnTo>
                    <a:pt x="3036" y="764"/>
                  </a:lnTo>
                  <a:lnTo>
                    <a:pt x="0" y="4366"/>
                  </a:lnTo>
                  <a:lnTo>
                    <a:pt x="418" y="8387"/>
                  </a:lnTo>
                  <a:lnTo>
                    <a:pt x="23768" y="248264"/>
                  </a:lnTo>
                  <a:lnTo>
                    <a:pt x="24198" y="252295"/>
                  </a:lnTo>
                  <a:lnTo>
                    <a:pt x="27747" y="255248"/>
                  </a:lnTo>
                  <a:lnTo>
                    <a:pt x="35810" y="254463"/>
                  </a:lnTo>
                  <a:lnTo>
                    <a:pt x="38742" y="250882"/>
                  </a:lnTo>
                  <a:lnTo>
                    <a:pt x="38323" y="246840"/>
                  </a:lnTo>
                  <a:lnTo>
                    <a:pt x="15088" y="6973"/>
                  </a:lnTo>
                  <a:lnTo>
                    <a:pt x="14659" y="2931"/>
                  </a:lnTo>
                  <a:lnTo>
                    <a:pt x="11109" y="0"/>
                  </a:lnTo>
                  <a:close/>
                </a:path>
              </a:pathLst>
            </a:custGeom>
            <a:solidFill>
              <a:srgbClr val="FB2C3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8" name="Google Shape;908;p112"/>
            <p:cNvSpPr/>
            <p:nvPr/>
          </p:nvSpPr>
          <p:spPr>
            <a:xfrm>
              <a:off x="13381591" y="7341775"/>
              <a:ext cx="45719" cy="232409"/>
            </a:xfrm>
            <a:custGeom>
              <a:avLst/>
              <a:gdLst/>
              <a:ahLst/>
              <a:cxnLst/>
              <a:rect l="l" t="t" r="r" b="b"/>
              <a:pathLst>
                <a:path w="45719" h="232409" extrusionOk="0">
                  <a:moveTo>
                    <a:pt x="10774" y="0"/>
                  </a:moveTo>
                  <a:lnTo>
                    <a:pt x="2816" y="1109"/>
                  </a:lnTo>
                  <a:lnTo>
                    <a:pt x="0" y="4806"/>
                  </a:lnTo>
                  <a:lnTo>
                    <a:pt x="513" y="8816"/>
                  </a:lnTo>
                  <a:lnTo>
                    <a:pt x="30574" y="225375"/>
                  </a:lnTo>
                  <a:lnTo>
                    <a:pt x="31088" y="229385"/>
                  </a:lnTo>
                  <a:lnTo>
                    <a:pt x="34752" y="232181"/>
                  </a:lnTo>
                  <a:lnTo>
                    <a:pt x="42815" y="231071"/>
                  </a:lnTo>
                  <a:lnTo>
                    <a:pt x="45642" y="227375"/>
                  </a:lnTo>
                  <a:lnTo>
                    <a:pt x="45014" y="223364"/>
                  </a:lnTo>
                  <a:lnTo>
                    <a:pt x="15067" y="6806"/>
                  </a:lnTo>
                  <a:lnTo>
                    <a:pt x="14544" y="2795"/>
                  </a:lnTo>
                  <a:lnTo>
                    <a:pt x="10774" y="0"/>
                  </a:lnTo>
                  <a:close/>
                </a:path>
              </a:pathLst>
            </a:custGeom>
            <a:solidFill>
              <a:srgbClr val="FB2C3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9" name="Google Shape;909;p112"/>
            <p:cNvSpPr/>
            <p:nvPr/>
          </p:nvSpPr>
          <p:spPr>
            <a:xfrm>
              <a:off x="13621988" y="5213360"/>
              <a:ext cx="3190240" cy="3249929"/>
            </a:xfrm>
            <a:custGeom>
              <a:avLst/>
              <a:gdLst/>
              <a:ahLst/>
              <a:cxnLst/>
              <a:rect l="l" t="t" r="r" b="b"/>
              <a:pathLst>
                <a:path w="3190240" h="3249929" extrusionOk="0">
                  <a:moveTo>
                    <a:pt x="11308" y="149922"/>
                  </a:moveTo>
                  <a:lnTo>
                    <a:pt x="3256" y="149922"/>
                  </a:lnTo>
                  <a:lnTo>
                    <a:pt x="0" y="153199"/>
                  </a:lnTo>
                  <a:lnTo>
                    <a:pt x="0" y="1406606"/>
                  </a:lnTo>
                  <a:lnTo>
                    <a:pt x="4981" y="1455556"/>
                  </a:lnTo>
                  <a:lnTo>
                    <a:pt x="19256" y="1501241"/>
                  </a:lnTo>
                  <a:lnTo>
                    <a:pt x="41822" y="1542655"/>
                  </a:lnTo>
                  <a:lnTo>
                    <a:pt x="71674" y="1578793"/>
                  </a:lnTo>
                  <a:lnTo>
                    <a:pt x="107809" y="1608650"/>
                  </a:lnTo>
                  <a:lnTo>
                    <a:pt x="149224" y="1631221"/>
                  </a:lnTo>
                  <a:lnTo>
                    <a:pt x="194914" y="1645500"/>
                  </a:lnTo>
                  <a:lnTo>
                    <a:pt x="243877" y="1650483"/>
                  </a:lnTo>
                  <a:lnTo>
                    <a:pt x="433714" y="1650483"/>
                  </a:lnTo>
                  <a:lnTo>
                    <a:pt x="479725" y="1655169"/>
                  </a:lnTo>
                  <a:lnTo>
                    <a:pt x="522665" y="1668597"/>
                  </a:lnTo>
                  <a:lnTo>
                    <a:pt x="561588" y="1689819"/>
                  </a:lnTo>
                  <a:lnTo>
                    <a:pt x="595551" y="1717888"/>
                  </a:lnTo>
                  <a:lnTo>
                    <a:pt x="623610" y="1751859"/>
                  </a:lnTo>
                  <a:lnTo>
                    <a:pt x="644820" y="1790784"/>
                  </a:lnTo>
                  <a:lnTo>
                    <a:pt x="658239" y="1833718"/>
                  </a:lnTo>
                  <a:lnTo>
                    <a:pt x="662922" y="1879712"/>
                  </a:lnTo>
                  <a:lnTo>
                    <a:pt x="662922" y="3005803"/>
                  </a:lnTo>
                  <a:lnTo>
                    <a:pt x="667908" y="3054751"/>
                  </a:lnTo>
                  <a:lnTo>
                    <a:pt x="682195" y="3100434"/>
                  </a:lnTo>
                  <a:lnTo>
                    <a:pt x="704776" y="3141848"/>
                  </a:lnTo>
                  <a:lnTo>
                    <a:pt x="734646" y="3177987"/>
                  </a:lnTo>
                  <a:lnTo>
                    <a:pt x="770798" y="3207845"/>
                  </a:lnTo>
                  <a:lnTo>
                    <a:pt x="812226" y="3230417"/>
                  </a:lnTo>
                  <a:lnTo>
                    <a:pt x="857923" y="3244697"/>
                  </a:lnTo>
                  <a:lnTo>
                    <a:pt x="906883" y="3249681"/>
                  </a:lnTo>
                  <a:lnTo>
                    <a:pt x="2945774" y="3249681"/>
                  </a:lnTo>
                  <a:lnTo>
                    <a:pt x="2994736" y="3244697"/>
                  </a:lnTo>
                  <a:lnTo>
                    <a:pt x="3025693" y="3235021"/>
                  </a:lnTo>
                  <a:lnTo>
                    <a:pt x="906883" y="3235021"/>
                  </a:lnTo>
                  <a:lnTo>
                    <a:pt x="860864" y="3230335"/>
                  </a:lnTo>
                  <a:lnTo>
                    <a:pt x="817913" y="3216908"/>
                  </a:lnTo>
                  <a:lnTo>
                    <a:pt x="778975" y="3195687"/>
                  </a:lnTo>
                  <a:lnTo>
                    <a:pt x="744995" y="3167618"/>
                  </a:lnTo>
                  <a:lnTo>
                    <a:pt x="716920" y="3133648"/>
                  </a:lnTo>
                  <a:lnTo>
                    <a:pt x="695696" y="3094725"/>
                  </a:lnTo>
                  <a:lnTo>
                    <a:pt x="682267" y="3051794"/>
                  </a:lnTo>
                  <a:lnTo>
                    <a:pt x="677581" y="3005803"/>
                  </a:lnTo>
                  <a:lnTo>
                    <a:pt x="677581" y="1879712"/>
                  </a:lnTo>
                  <a:lnTo>
                    <a:pt x="672600" y="1830764"/>
                  </a:lnTo>
                  <a:lnTo>
                    <a:pt x="658324" y="1785081"/>
                  </a:lnTo>
                  <a:lnTo>
                    <a:pt x="635759" y="1743667"/>
                  </a:lnTo>
                  <a:lnTo>
                    <a:pt x="605908" y="1707529"/>
                  </a:lnTo>
                  <a:lnTo>
                    <a:pt x="569774" y="1677671"/>
                  </a:lnTo>
                  <a:lnTo>
                    <a:pt x="528361" y="1655099"/>
                  </a:lnTo>
                  <a:lnTo>
                    <a:pt x="482673" y="1640818"/>
                  </a:lnTo>
                  <a:lnTo>
                    <a:pt x="433714" y="1635835"/>
                  </a:lnTo>
                  <a:lnTo>
                    <a:pt x="243877" y="1635835"/>
                  </a:lnTo>
                  <a:lnTo>
                    <a:pt x="197862" y="1631148"/>
                  </a:lnTo>
                  <a:lnTo>
                    <a:pt x="154920" y="1617721"/>
                  </a:lnTo>
                  <a:lnTo>
                    <a:pt x="115995" y="1596499"/>
                  </a:lnTo>
                  <a:lnTo>
                    <a:pt x="82031" y="1568429"/>
                  </a:lnTo>
                  <a:lnTo>
                    <a:pt x="53971" y="1534459"/>
                  </a:lnTo>
                  <a:lnTo>
                    <a:pt x="32760" y="1495533"/>
                  </a:lnTo>
                  <a:lnTo>
                    <a:pt x="19341" y="1452600"/>
                  </a:lnTo>
                  <a:lnTo>
                    <a:pt x="14659" y="1406606"/>
                  </a:lnTo>
                  <a:lnTo>
                    <a:pt x="14659" y="153199"/>
                  </a:lnTo>
                  <a:lnTo>
                    <a:pt x="11308" y="149922"/>
                  </a:lnTo>
                  <a:close/>
                </a:path>
                <a:path w="3190240" h="3249929" extrusionOk="0">
                  <a:moveTo>
                    <a:pt x="3186405" y="0"/>
                  </a:moveTo>
                  <a:lnTo>
                    <a:pt x="3178343" y="0"/>
                  </a:lnTo>
                  <a:lnTo>
                    <a:pt x="3174992" y="3277"/>
                  </a:lnTo>
                  <a:lnTo>
                    <a:pt x="3174992" y="3005803"/>
                  </a:lnTo>
                  <a:lnTo>
                    <a:pt x="3170309" y="3051794"/>
                  </a:lnTo>
                  <a:lnTo>
                    <a:pt x="3156890" y="3094725"/>
                  </a:lnTo>
                  <a:lnTo>
                    <a:pt x="3135679" y="3133648"/>
                  </a:lnTo>
                  <a:lnTo>
                    <a:pt x="3107620" y="3167618"/>
                  </a:lnTo>
                  <a:lnTo>
                    <a:pt x="3073655" y="3195687"/>
                  </a:lnTo>
                  <a:lnTo>
                    <a:pt x="3034730" y="3216908"/>
                  </a:lnTo>
                  <a:lnTo>
                    <a:pt x="2991789" y="3230335"/>
                  </a:lnTo>
                  <a:lnTo>
                    <a:pt x="2945774" y="3235021"/>
                  </a:lnTo>
                  <a:lnTo>
                    <a:pt x="3025693" y="3235021"/>
                  </a:lnTo>
                  <a:lnTo>
                    <a:pt x="3081841" y="3207845"/>
                  </a:lnTo>
                  <a:lnTo>
                    <a:pt x="3117977" y="3177987"/>
                  </a:lnTo>
                  <a:lnTo>
                    <a:pt x="3147829" y="3141848"/>
                  </a:lnTo>
                  <a:lnTo>
                    <a:pt x="3170394" y="3100434"/>
                  </a:lnTo>
                  <a:lnTo>
                    <a:pt x="3184670" y="3054751"/>
                  </a:lnTo>
                  <a:lnTo>
                    <a:pt x="3189651" y="3005803"/>
                  </a:lnTo>
                  <a:lnTo>
                    <a:pt x="3189651" y="3277"/>
                  </a:lnTo>
                  <a:lnTo>
                    <a:pt x="3186405" y="0"/>
                  </a:lnTo>
                  <a:close/>
                </a:path>
              </a:pathLst>
            </a:custGeom>
            <a:solidFill>
              <a:srgbClr val="FFC21A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0" name="Google Shape;910;p112"/>
            <p:cNvSpPr/>
            <p:nvPr/>
          </p:nvSpPr>
          <p:spPr>
            <a:xfrm>
              <a:off x="16381280" y="5133495"/>
              <a:ext cx="1719580" cy="2216150"/>
            </a:xfrm>
            <a:custGeom>
              <a:avLst/>
              <a:gdLst/>
              <a:ahLst/>
              <a:cxnLst/>
              <a:rect l="l" t="t" r="r" b="b"/>
              <a:pathLst>
                <a:path w="1719580" h="2216150" extrusionOk="0">
                  <a:moveTo>
                    <a:pt x="550758" y="0"/>
                  </a:moveTo>
                  <a:lnTo>
                    <a:pt x="504277" y="3490"/>
                  </a:lnTo>
                  <a:lnTo>
                    <a:pt x="457168" y="11353"/>
                  </a:lnTo>
                  <a:lnTo>
                    <a:pt x="409725" y="23899"/>
                  </a:lnTo>
                  <a:lnTo>
                    <a:pt x="0" y="150503"/>
                  </a:lnTo>
                  <a:lnTo>
                    <a:pt x="626263" y="2216115"/>
                  </a:lnTo>
                  <a:lnTo>
                    <a:pt x="1719109" y="1882952"/>
                  </a:lnTo>
                  <a:lnTo>
                    <a:pt x="1699319" y="1835002"/>
                  </a:lnTo>
                  <a:lnTo>
                    <a:pt x="1670777" y="1791742"/>
                  </a:lnTo>
                  <a:lnTo>
                    <a:pt x="1634753" y="1754107"/>
                  </a:lnTo>
                  <a:lnTo>
                    <a:pt x="1592516" y="1723031"/>
                  </a:lnTo>
                  <a:lnTo>
                    <a:pt x="1550190" y="1700648"/>
                  </a:lnTo>
                  <a:lnTo>
                    <a:pt x="1503789" y="1683881"/>
                  </a:lnTo>
                  <a:lnTo>
                    <a:pt x="1454266" y="1673360"/>
                  </a:lnTo>
                  <a:lnTo>
                    <a:pt x="1402575" y="1669713"/>
                  </a:lnTo>
                  <a:lnTo>
                    <a:pt x="1349278" y="1489823"/>
                  </a:lnTo>
                  <a:lnTo>
                    <a:pt x="1132740" y="773520"/>
                  </a:lnTo>
                  <a:lnTo>
                    <a:pt x="979446" y="270436"/>
                  </a:lnTo>
                  <a:lnTo>
                    <a:pt x="961441" y="224199"/>
                  </a:lnTo>
                  <a:lnTo>
                    <a:pt x="937695" y="181600"/>
                  </a:lnTo>
                  <a:lnTo>
                    <a:pt x="908668" y="142880"/>
                  </a:lnTo>
                  <a:lnTo>
                    <a:pt x="874821" y="108278"/>
                  </a:lnTo>
                  <a:lnTo>
                    <a:pt x="836614" y="78034"/>
                  </a:lnTo>
                  <a:lnTo>
                    <a:pt x="794509" y="52387"/>
                  </a:lnTo>
                  <a:lnTo>
                    <a:pt x="748966" y="31577"/>
                  </a:lnTo>
                  <a:lnTo>
                    <a:pt x="700446" y="15845"/>
                  </a:lnTo>
                  <a:lnTo>
                    <a:pt x="649409" y="5429"/>
                  </a:lnTo>
                  <a:lnTo>
                    <a:pt x="596316" y="570"/>
                  </a:lnTo>
                  <a:lnTo>
                    <a:pt x="550758" y="0"/>
                  </a:lnTo>
                  <a:close/>
                </a:path>
              </a:pathLst>
            </a:custGeom>
            <a:solidFill>
              <a:srgbClr val="B5A6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1" name="Google Shape;911;p112"/>
            <p:cNvSpPr/>
            <p:nvPr/>
          </p:nvSpPr>
          <p:spPr>
            <a:xfrm>
              <a:off x="15078864" y="5149859"/>
              <a:ext cx="2432050" cy="1336675"/>
            </a:xfrm>
            <a:custGeom>
              <a:avLst/>
              <a:gdLst/>
              <a:ahLst/>
              <a:cxnLst/>
              <a:rect l="l" t="t" r="r" b="b"/>
              <a:pathLst>
                <a:path w="2432050" h="1336675" extrusionOk="0">
                  <a:moveTo>
                    <a:pt x="1898095" y="0"/>
                  </a:moveTo>
                  <a:lnTo>
                    <a:pt x="1847980" y="4216"/>
                  </a:lnTo>
                  <a:lnTo>
                    <a:pt x="1798737" y="14202"/>
                  </a:lnTo>
                  <a:lnTo>
                    <a:pt x="1305663" y="137476"/>
                  </a:lnTo>
                  <a:lnTo>
                    <a:pt x="332813" y="430661"/>
                  </a:lnTo>
                  <a:lnTo>
                    <a:pt x="287320" y="446541"/>
                  </a:lnTo>
                  <a:lnTo>
                    <a:pt x="244624" y="466496"/>
                  </a:lnTo>
                  <a:lnTo>
                    <a:pt x="204866" y="490228"/>
                  </a:lnTo>
                  <a:lnTo>
                    <a:pt x="168188" y="517440"/>
                  </a:lnTo>
                  <a:lnTo>
                    <a:pt x="134731" y="547833"/>
                  </a:lnTo>
                  <a:lnTo>
                    <a:pt x="104636" y="581111"/>
                  </a:lnTo>
                  <a:lnTo>
                    <a:pt x="78045" y="616976"/>
                  </a:lnTo>
                  <a:lnTo>
                    <a:pt x="55099" y="655129"/>
                  </a:lnTo>
                  <a:lnTo>
                    <a:pt x="35940" y="695274"/>
                  </a:lnTo>
                  <a:lnTo>
                    <a:pt x="20709" y="737112"/>
                  </a:lnTo>
                  <a:lnTo>
                    <a:pt x="9548" y="780345"/>
                  </a:lnTo>
                  <a:lnTo>
                    <a:pt x="2598" y="824677"/>
                  </a:lnTo>
                  <a:lnTo>
                    <a:pt x="0" y="869809"/>
                  </a:lnTo>
                  <a:lnTo>
                    <a:pt x="1895" y="915444"/>
                  </a:lnTo>
                  <a:lnTo>
                    <a:pt x="8426" y="961284"/>
                  </a:lnTo>
                  <a:lnTo>
                    <a:pt x="19734" y="1007031"/>
                  </a:lnTo>
                  <a:lnTo>
                    <a:pt x="35613" y="1051944"/>
                  </a:lnTo>
                  <a:lnTo>
                    <a:pt x="55571" y="1094134"/>
                  </a:lnTo>
                  <a:lnTo>
                    <a:pt x="79315" y="1133454"/>
                  </a:lnTo>
                  <a:lnTo>
                    <a:pt x="106552" y="1169759"/>
                  </a:lnTo>
                  <a:lnTo>
                    <a:pt x="136990" y="1202901"/>
                  </a:lnTo>
                  <a:lnTo>
                    <a:pt x="170336" y="1232735"/>
                  </a:lnTo>
                  <a:lnTo>
                    <a:pt x="206298" y="1259113"/>
                  </a:lnTo>
                  <a:lnTo>
                    <a:pt x="244583" y="1281890"/>
                  </a:lnTo>
                  <a:lnTo>
                    <a:pt x="284899" y="1300919"/>
                  </a:lnTo>
                  <a:lnTo>
                    <a:pt x="326953" y="1316053"/>
                  </a:lnTo>
                  <a:lnTo>
                    <a:pt x="370453" y="1327147"/>
                  </a:lnTo>
                  <a:lnTo>
                    <a:pt x="415106" y="1334053"/>
                  </a:lnTo>
                  <a:lnTo>
                    <a:pt x="460620" y="1336625"/>
                  </a:lnTo>
                  <a:lnTo>
                    <a:pt x="506703" y="1334717"/>
                  </a:lnTo>
                  <a:lnTo>
                    <a:pt x="553061" y="1328182"/>
                  </a:lnTo>
                  <a:lnTo>
                    <a:pt x="599402" y="1316875"/>
                  </a:lnTo>
                  <a:lnTo>
                    <a:pt x="2431807" y="763824"/>
                  </a:lnTo>
                  <a:lnTo>
                    <a:pt x="2278513" y="260739"/>
                  </a:lnTo>
                  <a:lnTo>
                    <a:pt x="2261083" y="214418"/>
                  </a:lnTo>
                  <a:lnTo>
                    <a:pt x="2237229" y="171613"/>
                  </a:lnTo>
                  <a:lnTo>
                    <a:pt x="2207767" y="132647"/>
                  </a:lnTo>
                  <a:lnTo>
                    <a:pt x="2173509" y="97839"/>
                  </a:lnTo>
                  <a:lnTo>
                    <a:pt x="2135271" y="67510"/>
                  </a:lnTo>
                  <a:lnTo>
                    <a:pt x="2092144" y="42001"/>
                  </a:lnTo>
                  <a:lnTo>
                    <a:pt x="2046107" y="22554"/>
                  </a:lnTo>
                  <a:lnTo>
                    <a:pt x="1997915" y="9110"/>
                  </a:lnTo>
                  <a:lnTo>
                    <a:pt x="1948326" y="1612"/>
                  </a:lnTo>
                  <a:lnTo>
                    <a:pt x="1898095" y="0"/>
                  </a:lnTo>
                  <a:close/>
                </a:path>
              </a:pathLst>
            </a:custGeom>
            <a:solidFill>
              <a:srgbClr val="B5A6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2" name="Google Shape;912;p112"/>
            <p:cNvSpPr/>
            <p:nvPr/>
          </p:nvSpPr>
          <p:spPr>
            <a:xfrm>
              <a:off x="16674470" y="5887007"/>
              <a:ext cx="862965" cy="476885"/>
            </a:xfrm>
            <a:custGeom>
              <a:avLst/>
              <a:gdLst/>
              <a:ahLst/>
              <a:cxnLst/>
              <a:rect l="l" t="t" r="r" b="b"/>
              <a:pathLst>
                <a:path w="862965" h="476885" extrusionOk="0">
                  <a:moveTo>
                    <a:pt x="829493" y="0"/>
                  </a:moveTo>
                  <a:lnTo>
                    <a:pt x="0" y="363151"/>
                  </a:lnTo>
                  <a:lnTo>
                    <a:pt x="33286" y="476425"/>
                  </a:lnTo>
                  <a:lnTo>
                    <a:pt x="724576" y="175194"/>
                  </a:lnTo>
                  <a:lnTo>
                    <a:pt x="862800" y="116614"/>
                  </a:lnTo>
                  <a:lnTo>
                    <a:pt x="836204" y="26648"/>
                  </a:lnTo>
                  <a:lnTo>
                    <a:pt x="82949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3" name="Google Shape;913;p112"/>
            <p:cNvSpPr/>
            <p:nvPr/>
          </p:nvSpPr>
          <p:spPr>
            <a:xfrm>
              <a:off x="16721058" y="6036937"/>
              <a:ext cx="856615" cy="443229"/>
            </a:xfrm>
            <a:custGeom>
              <a:avLst/>
              <a:gdLst/>
              <a:ahLst/>
              <a:cxnLst/>
              <a:rect l="l" t="t" r="r" b="b"/>
              <a:pathLst>
                <a:path w="856615" h="443229" extrusionOk="0">
                  <a:moveTo>
                    <a:pt x="829608" y="0"/>
                  </a:moveTo>
                  <a:lnTo>
                    <a:pt x="645256" y="78230"/>
                  </a:lnTo>
                  <a:lnTo>
                    <a:pt x="0" y="359821"/>
                  </a:lnTo>
                  <a:lnTo>
                    <a:pt x="26606" y="443106"/>
                  </a:lnTo>
                  <a:lnTo>
                    <a:pt x="856204" y="93285"/>
                  </a:lnTo>
                  <a:lnTo>
                    <a:pt x="82960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4" name="Google Shape;914;p112"/>
            <p:cNvSpPr/>
            <p:nvPr/>
          </p:nvSpPr>
          <p:spPr>
            <a:xfrm>
              <a:off x="16754356" y="6160217"/>
              <a:ext cx="1346200" cy="1186179"/>
            </a:xfrm>
            <a:custGeom>
              <a:avLst/>
              <a:gdLst/>
              <a:ahLst/>
              <a:cxnLst/>
              <a:rect l="l" t="t" r="r" b="b"/>
              <a:pathLst>
                <a:path w="1346200" h="1186179" extrusionOk="0">
                  <a:moveTo>
                    <a:pt x="832958" y="0"/>
                  </a:moveTo>
                  <a:lnTo>
                    <a:pt x="0" y="349811"/>
                  </a:lnTo>
                  <a:lnTo>
                    <a:pt x="253186" y="1186058"/>
                  </a:lnTo>
                  <a:lnTo>
                    <a:pt x="1346032" y="852905"/>
                  </a:lnTo>
                  <a:lnTo>
                    <a:pt x="1326241" y="807400"/>
                  </a:lnTo>
                  <a:lnTo>
                    <a:pt x="1297700" y="766273"/>
                  </a:lnTo>
                  <a:lnTo>
                    <a:pt x="1261676" y="730147"/>
                  </a:lnTo>
                  <a:lnTo>
                    <a:pt x="1219439" y="699643"/>
                  </a:lnTo>
                  <a:lnTo>
                    <a:pt x="1177112" y="677258"/>
                  </a:lnTo>
                  <a:lnTo>
                    <a:pt x="1130711" y="660495"/>
                  </a:lnTo>
                  <a:lnTo>
                    <a:pt x="1081189" y="649980"/>
                  </a:lnTo>
                  <a:lnTo>
                    <a:pt x="1029497" y="646336"/>
                  </a:lnTo>
                  <a:lnTo>
                    <a:pt x="976211" y="466436"/>
                  </a:lnTo>
                  <a:lnTo>
                    <a:pt x="83295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5" name="Google Shape;915;p112"/>
            <p:cNvSpPr/>
            <p:nvPr/>
          </p:nvSpPr>
          <p:spPr>
            <a:xfrm>
              <a:off x="16920947" y="6629974"/>
              <a:ext cx="1179830" cy="720090"/>
            </a:xfrm>
            <a:custGeom>
              <a:avLst/>
              <a:gdLst/>
              <a:ahLst/>
              <a:cxnLst/>
              <a:rect l="l" t="t" r="r" b="b"/>
              <a:pathLst>
                <a:path w="1179830" h="720090" extrusionOk="0">
                  <a:moveTo>
                    <a:pt x="806258" y="0"/>
                  </a:moveTo>
                  <a:lnTo>
                    <a:pt x="802907" y="0"/>
                  </a:lnTo>
                  <a:lnTo>
                    <a:pt x="757174" y="18520"/>
                  </a:lnTo>
                  <a:lnTo>
                    <a:pt x="717739" y="44559"/>
                  </a:lnTo>
                  <a:lnTo>
                    <a:pt x="685592" y="76661"/>
                  </a:lnTo>
                  <a:lnTo>
                    <a:pt x="661725" y="113369"/>
                  </a:lnTo>
                  <a:lnTo>
                    <a:pt x="647129" y="153226"/>
                  </a:lnTo>
                  <a:lnTo>
                    <a:pt x="642796" y="194774"/>
                  </a:lnTo>
                  <a:lnTo>
                    <a:pt x="649718" y="236558"/>
                  </a:lnTo>
                  <a:lnTo>
                    <a:pt x="0" y="433107"/>
                  </a:lnTo>
                  <a:lnTo>
                    <a:pt x="86594" y="719632"/>
                  </a:lnTo>
                  <a:lnTo>
                    <a:pt x="1179440" y="386469"/>
                  </a:lnTo>
                  <a:lnTo>
                    <a:pt x="1162985" y="345932"/>
                  </a:lnTo>
                  <a:lnTo>
                    <a:pt x="1140608" y="308958"/>
                  </a:lnTo>
                  <a:lnTo>
                    <a:pt x="1112802" y="275906"/>
                  </a:lnTo>
                  <a:lnTo>
                    <a:pt x="1080059" y="247131"/>
                  </a:lnTo>
                  <a:lnTo>
                    <a:pt x="1042873" y="222991"/>
                  </a:lnTo>
                  <a:lnTo>
                    <a:pt x="1001737" y="203841"/>
                  </a:lnTo>
                  <a:lnTo>
                    <a:pt x="957143" y="190038"/>
                  </a:lnTo>
                  <a:lnTo>
                    <a:pt x="909584" y="181939"/>
                  </a:lnTo>
                  <a:lnTo>
                    <a:pt x="859554" y="179900"/>
                  </a:lnTo>
                  <a:lnTo>
                    <a:pt x="806258" y="0"/>
                  </a:lnTo>
                  <a:close/>
                </a:path>
              </a:pathLst>
            </a:custGeom>
            <a:solidFill>
              <a:srgbClr val="6339E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6" name="Google Shape;916;p112"/>
            <p:cNvSpPr/>
            <p:nvPr/>
          </p:nvSpPr>
          <p:spPr>
            <a:xfrm>
              <a:off x="17625534" y="6791534"/>
              <a:ext cx="110100" cy="7680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7" name="Google Shape;917;p112"/>
            <p:cNvSpPr/>
            <p:nvPr/>
          </p:nvSpPr>
          <p:spPr>
            <a:xfrm>
              <a:off x="14678720" y="6683268"/>
              <a:ext cx="1883409" cy="2392679"/>
            </a:xfrm>
            <a:custGeom>
              <a:avLst/>
              <a:gdLst/>
              <a:ahLst/>
              <a:cxnLst/>
              <a:rect l="l" t="t" r="r" b="b"/>
              <a:pathLst>
                <a:path w="1883409" h="2392679" extrusionOk="0">
                  <a:moveTo>
                    <a:pt x="1369371" y="0"/>
                  </a:moveTo>
                  <a:lnTo>
                    <a:pt x="0" y="1669153"/>
                  </a:lnTo>
                  <a:lnTo>
                    <a:pt x="882894" y="2392115"/>
                  </a:lnTo>
                  <a:lnTo>
                    <a:pt x="911034" y="2349273"/>
                  </a:lnTo>
                  <a:lnTo>
                    <a:pt x="930415" y="2301747"/>
                  </a:lnTo>
                  <a:lnTo>
                    <a:pt x="941037" y="2251098"/>
                  </a:lnTo>
                  <a:lnTo>
                    <a:pt x="942903" y="2198885"/>
                  </a:lnTo>
                  <a:lnTo>
                    <a:pt x="937210" y="2151459"/>
                  </a:lnTo>
                  <a:lnTo>
                    <a:pt x="924963" y="2104348"/>
                  </a:lnTo>
                  <a:lnTo>
                    <a:pt x="905850" y="2057863"/>
                  </a:lnTo>
                  <a:lnTo>
                    <a:pt x="879554" y="2012315"/>
                  </a:lnTo>
                  <a:lnTo>
                    <a:pt x="1802447" y="882884"/>
                  </a:lnTo>
                  <a:lnTo>
                    <a:pt x="1831151" y="842384"/>
                  </a:lnTo>
                  <a:lnTo>
                    <a:pt x="1853398" y="799166"/>
                  </a:lnTo>
                  <a:lnTo>
                    <a:pt x="1869329" y="753710"/>
                  </a:lnTo>
                  <a:lnTo>
                    <a:pt x="1879084" y="706493"/>
                  </a:lnTo>
                  <a:lnTo>
                    <a:pt x="1882802" y="657998"/>
                  </a:lnTo>
                  <a:lnTo>
                    <a:pt x="1880624" y="608702"/>
                  </a:lnTo>
                  <a:lnTo>
                    <a:pt x="1872689" y="559087"/>
                  </a:lnTo>
                  <a:lnTo>
                    <a:pt x="1859138" y="509631"/>
                  </a:lnTo>
                  <a:lnTo>
                    <a:pt x="1840110" y="460815"/>
                  </a:lnTo>
                  <a:lnTo>
                    <a:pt x="1815745" y="413118"/>
                  </a:lnTo>
                  <a:lnTo>
                    <a:pt x="1790883" y="374336"/>
                  </a:lnTo>
                  <a:lnTo>
                    <a:pt x="1761628" y="337741"/>
                  </a:lnTo>
                  <a:lnTo>
                    <a:pt x="1728621" y="303018"/>
                  </a:lnTo>
                  <a:lnTo>
                    <a:pt x="1692503" y="269855"/>
                  </a:lnTo>
                  <a:lnTo>
                    <a:pt x="1369371" y="0"/>
                  </a:lnTo>
                  <a:close/>
                </a:path>
              </a:pathLst>
            </a:custGeom>
            <a:solidFill>
              <a:srgbClr val="FFC5D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8" name="Google Shape;918;p112"/>
            <p:cNvSpPr/>
            <p:nvPr/>
          </p:nvSpPr>
          <p:spPr>
            <a:xfrm>
              <a:off x="15215139" y="7612808"/>
              <a:ext cx="776605" cy="626745"/>
            </a:xfrm>
            <a:custGeom>
              <a:avLst/>
              <a:gdLst/>
              <a:ahLst/>
              <a:cxnLst/>
              <a:rect l="l" t="t" r="r" b="b"/>
              <a:pathLst>
                <a:path w="776605" h="626745" extrusionOk="0">
                  <a:moveTo>
                    <a:pt x="66594" y="0"/>
                  </a:moveTo>
                  <a:lnTo>
                    <a:pt x="0" y="83285"/>
                  </a:lnTo>
                  <a:lnTo>
                    <a:pt x="81833" y="141396"/>
                  </a:lnTo>
                  <a:lnTo>
                    <a:pt x="162977" y="200193"/>
                  </a:lnTo>
                  <a:lnTo>
                    <a:pt x="283521" y="289552"/>
                  </a:lnTo>
                  <a:lnTo>
                    <a:pt x="402823" y="380144"/>
                  </a:lnTo>
                  <a:lnTo>
                    <a:pt x="521071" y="471785"/>
                  </a:lnTo>
                  <a:lnTo>
                    <a:pt x="716313" y="626347"/>
                  </a:lnTo>
                  <a:lnTo>
                    <a:pt x="776311" y="553051"/>
                  </a:lnTo>
                  <a:lnTo>
                    <a:pt x="543423" y="364503"/>
                  </a:lnTo>
                  <a:lnTo>
                    <a:pt x="426439" y="271527"/>
                  </a:lnTo>
                  <a:lnTo>
                    <a:pt x="308348" y="179661"/>
                  </a:lnTo>
                  <a:lnTo>
                    <a:pt x="228727" y="119126"/>
                  </a:lnTo>
                  <a:lnTo>
                    <a:pt x="148198" y="59220"/>
                  </a:lnTo>
                  <a:lnTo>
                    <a:pt x="66594" y="0"/>
                  </a:lnTo>
                  <a:close/>
                </a:path>
              </a:pathLst>
            </a:custGeom>
            <a:solidFill>
              <a:srgbClr val="FB2C3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9" name="Google Shape;919;p112"/>
            <p:cNvSpPr/>
            <p:nvPr/>
          </p:nvSpPr>
          <p:spPr>
            <a:xfrm>
              <a:off x="14682063" y="7726084"/>
              <a:ext cx="1229994" cy="1353184"/>
            </a:xfrm>
            <a:custGeom>
              <a:avLst/>
              <a:gdLst/>
              <a:ahLst/>
              <a:cxnLst/>
              <a:rect l="l" t="t" r="r" b="b"/>
              <a:pathLst>
                <a:path w="1229994" h="1353184" extrusionOk="0">
                  <a:moveTo>
                    <a:pt x="516424" y="0"/>
                  </a:moveTo>
                  <a:lnTo>
                    <a:pt x="0" y="629677"/>
                  </a:lnTo>
                  <a:lnTo>
                    <a:pt x="882905" y="1352639"/>
                  </a:lnTo>
                  <a:lnTo>
                    <a:pt x="911039" y="1309800"/>
                  </a:lnTo>
                  <a:lnTo>
                    <a:pt x="930418" y="1262270"/>
                  </a:lnTo>
                  <a:lnTo>
                    <a:pt x="941042" y="1211615"/>
                  </a:lnTo>
                  <a:lnTo>
                    <a:pt x="942913" y="1159399"/>
                  </a:lnTo>
                  <a:lnTo>
                    <a:pt x="937220" y="1111978"/>
                  </a:lnTo>
                  <a:lnTo>
                    <a:pt x="924973" y="1064869"/>
                  </a:lnTo>
                  <a:lnTo>
                    <a:pt x="905856" y="1018382"/>
                  </a:lnTo>
                  <a:lnTo>
                    <a:pt x="879554" y="972829"/>
                  </a:lnTo>
                  <a:lnTo>
                    <a:pt x="1229386" y="543051"/>
                  </a:lnTo>
                  <a:lnTo>
                    <a:pt x="994961" y="357102"/>
                  </a:lnTo>
                  <a:lnTo>
                    <a:pt x="876678" y="265282"/>
                  </a:lnTo>
                  <a:lnTo>
                    <a:pt x="757557" y="174849"/>
                  </a:lnTo>
                  <a:lnTo>
                    <a:pt x="677631" y="115560"/>
                  </a:lnTo>
                  <a:lnTo>
                    <a:pt x="597262" y="57231"/>
                  </a:lnTo>
                  <a:lnTo>
                    <a:pt x="516424" y="0"/>
                  </a:lnTo>
                  <a:close/>
                </a:path>
              </a:pathLst>
            </a:custGeom>
            <a:solidFill>
              <a:srgbClr val="FB2C3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0" name="Google Shape;920;p112"/>
            <p:cNvSpPr/>
            <p:nvPr/>
          </p:nvSpPr>
          <p:spPr>
            <a:xfrm>
              <a:off x="14503231" y="5934721"/>
              <a:ext cx="2058034" cy="2038350"/>
            </a:xfrm>
            <a:custGeom>
              <a:avLst/>
              <a:gdLst/>
              <a:ahLst/>
              <a:cxnLst/>
              <a:rect l="l" t="t" r="r" b="b"/>
              <a:pathLst>
                <a:path w="2058034" h="2038350" extrusionOk="0">
                  <a:moveTo>
                    <a:pt x="461461" y="0"/>
                  </a:moveTo>
                  <a:lnTo>
                    <a:pt x="417454" y="2257"/>
                  </a:lnTo>
                  <a:lnTo>
                    <a:pt x="373800" y="8732"/>
                  </a:lnTo>
                  <a:lnTo>
                    <a:pt x="330824" y="19384"/>
                  </a:lnTo>
                  <a:lnTo>
                    <a:pt x="288854" y="34175"/>
                  </a:lnTo>
                  <a:lnTo>
                    <a:pt x="248218" y="53066"/>
                  </a:lnTo>
                  <a:lnTo>
                    <a:pt x="209240" y="76017"/>
                  </a:lnTo>
                  <a:lnTo>
                    <a:pt x="172250" y="102989"/>
                  </a:lnTo>
                  <a:lnTo>
                    <a:pt x="137572" y="133944"/>
                  </a:lnTo>
                  <a:lnTo>
                    <a:pt x="105536" y="168843"/>
                  </a:lnTo>
                  <a:lnTo>
                    <a:pt x="77185" y="206774"/>
                  </a:lnTo>
                  <a:lnTo>
                    <a:pt x="53324" y="246639"/>
                  </a:lnTo>
                  <a:lnTo>
                    <a:pt x="33914" y="288105"/>
                  </a:lnTo>
                  <a:lnTo>
                    <a:pt x="18915" y="330839"/>
                  </a:lnTo>
                  <a:lnTo>
                    <a:pt x="8289" y="374511"/>
                  </a:lnTo>
                  <a:lnTo>
                    <a:pt x="1997" y="418788"/>
                  </a:lnTo>
                  <a:lnTo>
                    <a:pt x="0" y="463339"/>
                  </a:lnTo>
                  <a:lnTo>
                    <a:pt x="2259" y="507831"/>
                  </a:lnTo>
                  <a:lnTo>
                    <a:pt x="8735" y="551933"/>
                  </a:lnTo>
                  <a:lnTo>
                    <a:pt x="19390" y="595312"/>
                  </a:lnTo>
                  <a:lnTo>
                    <a:pt x="34185" y="637638"/>
                  </a:lnTo>
                  <a:lnTo>
                    <a:pt x="53080" y="678577"/>
                  </a:lnTo>
                  <a:lnTo>
                    <a:pt x="76038" y="717799"/>
                  </a:lnTo>
                  <a:lnTo>
                    <a:pt x="103019" y="754971"/>
                  </a:lnTo>
                  <a:lnTo>
                    <a:pt x="133984" y="789761"/>
                  </a:lnTo>
                  <a:lnTo>
                    <a:pt x="168895" y="821838"/>
                  </a:lnTo>
                  <a:lnTo>
                    <a:pt x="1644756" y="2037896"/>
                  </a:lnTo>
                  <a:lnTo>
                    <a:pt x="1977939" y="1631437"/>
                  </a:lnTo>
                  <a:lnTo>
                    <a:pt x="2006725" y="1591561"/>
                  </a:lnTo>
                  <a:lnTo>
                    <a:pt x="2029123" y="1548329"/>
                  </a:lnTo>
                  <a:lnTo>
                    <a:pt x="2045127" y="1502381"/>
                  </a:lnTo>
                  <a:lnTo>
                    <a:pt x="2054734" y="1454354"/>
                  </a:lnTo>
                  <a:lnTo>
                    <a:pt x="2057937" y="1404889"/>
                  </a:lnTo>
                  <a:lnTo>
                    <a:pt x="2055747" y="1353979"/>
                  </a:lnTo>
                  <a:lnTo>
                    <a:pt x="2046695" y="1304410"/>
                  </a:lnTo>
                  <a:lnTo>
                    <a:pt x="2031239" y="1256707"/>
                  </a:lnTo>
                  <a:lnTo>
                    <a:pt x="2009842" y="1211393"/>
                  </a:lnTo>
                  <a:lnTo>
                    <a:pt x="1982963" y="1168995"/>
                  </a:lnTo>
                  <a:lnTo>
                    <a:pt x="1951062" y="1130037"/>
                  </a:lnTo>
                  <a:lnTo>
                    <a:pt x="1914601" y="1095045"/>
                  </a:lnTo>
                  <a:lnTo>
                    <a:pt x="1534811" y="751882"/>
                  </a:lnTo>
                  <a:lnTo>
                    <a:pt x="751903" y="105546"/>
                  </a:lnTo>
                  <a:lnTo>
                    <a:pt x="714586" y="77193"/>
                  </a:lnTo>
                  <a:lnTo>
                    <a:pt x="675332" y="53329"/>
                  </a:lnTo>
                  <a:lnTo>
                    <a:pt x="634469" y="33917"/>
                  </a:lnTo>
                  <a:lnTo>
                    <a:pt x="592323" y="18917"/>
                  </a:lnTo>
                  <a:lnTo>
                    <a:pt x="549222" y="8290"/>
                  </a:lnTo>
                  <a:lnTo>
                    <a:pt x="505492" y="1998"/>
                  </a:lnTo>
                  <a:lnTo>
                    <a:pt x="461461" y="0"/>
                  </a:lnTo>
                  <a:close/>
                </a:path>
              </a:pathLst>
            </a:custGeom>
            <a:solidFill>
              <a:srgbClr val="FFC5D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1" name="Google Shape;921;p112"/>
            <p:cNvSpPr/>
            <p:nvPr/>
          </p:nvSpPr>
          <p:spPr>
            <a:xfrm>
              <a:off x="14678722" y="8122544"/>
              <a:ext cx="1000125" cy="953134"/>
            </a:xfrm>
            <a:custGeom>
              <a:avLst/>
              <a:gdLst/>
              <a:ahLst/>
              <a:cxnLst/>
              <a:rect l="l" t="t" r="r" b="b"/>
              <a:pathLst>
                <a:path w="1000125" h="953134" extrusionOk="0">
                  <a:moveTo>
                    <a:pt x="189931" y="0"/>
                  </a:moveTo>
                  <a:lnTo>
                    <a:pt x="0" y="229877"/>
                  </a:lnTo>
                  <a:lnTo>
                    <a:pt x="882894" y="952850"/>
                  </a:lnTo>
                  <a:lnTo>
                    <a:pt x="907590" y="917663"/>
                  </a:lnTo>
                  <a:lnTo>
                    <a:pt x="926112" y="879158"/>
                  </a:lnTo>
                  <a:lnTo>
                    <a:pt x="938460" y="837967"/>
                  </a:lnTo>
                  <a:lnTo>
                    <a:pt x="944634" y="794720"/>
                  </a:lnTo>
                  <a:lnTo>
                    <a:pt x="944634" y="750046"/>
                  </a:lnTo>
                  <a:lnTo>
                    <a:pt x="938460" y="704578"/>
                  </a:lnTo>
                  <a:lnTo>
                    <a:pt x="926112" y="658946"/>
                  </a:lnTo>
                  <a:lnTo>
                    <a:pt x="907590" y="613780"/>
                  </a:lnTo>
                  <a:lnTo>
                    <a:pt x="882894" y="569710"/>
                  </a:lnTo>
                  <a:lnTo>
                    <a:pt x="996847" y="429777"/>
                  </a:lnTo>
                  <a:lnTo>
                    <a:pt x="716302" y="429777"/>
                  </a:lnTo>
                  <a:lnTo>
                    <a:pt x="189931" y="0"/>
                  </a:lnTo>
                  <a:close/>
                </a:path>
                <a:path w="1000125" h="953134" extrusionOk="0">
                  <a:moveTo>
                    <a:pt x="868218" y="370843"/>
                  </a:moveTo>
                  <a:lnTo>
                    <a:pt x="824741" y="371912"/>
                  </a:lnTo>
                  <a:lnTo>
                    <a:pt x="783764" y="382130"/>
                  </a:lnTo>
                  <a:lnTo>
                    <a:pt x="747036" y="401438"/>
                  </a:lnTo>
                  <a:lnTo>
                    <a:pt x="716302" y="429777"/>
                  </a:lnTo>
                  <a:lnTo>
                    <a:pt x="996847" y="429777"/>
                  </a:lnTo>
                  <a:lnTo>
                    <a:pt x="999550" y="426458"/>
                  </a:lnTo>
                  <a:lnTo>
                    <a:pt x="996189" y="423118"/>
                  </a:lnTo>
                  <a:lnTo>
                    <a:pt x="955689" y="396387"/>
                  </a:lnTo>
                  <a:lnTo>
                    <a:pt x="912450" y="378982"/>
                  </a:lnTo>
                  <a:lnTo>
                    <a:pt x="868218" y="370843"/>
                  </a:lnTo>
                  <a:close/>
                </a:path>
              </a:pathLst>
            </a:custGeom>
            <a:solidFill>
              <a:srgbClr val="FFC21A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2" name="Google Shape;922;p112"/>
            <p:cNvSpPr/>
            <p:nvPr/>
          </p:nvSpPr>
          <p:spPr>
            <a:xfrm>
              <a:off x="15396702" y="8607272"/>
              <a:ext cx="116840" cy="63500"/>
            </a:xfrm>
            <a:custGeom>
              <a:avLst/>
              <a:gdLst/>
              <a:ahLst/>
              <a:cxnLst/>
              <a:rect l="l" t="t" r="r" b="b"/>
              <a:pathLst>
                <a:path w="116840" h="63500" extrusionOk="0">
                  <a:moveTo>
                    <a:pt x="7748" y="0"/>
                  </a:moveTo>
                  <a:lnTo>
                    <a:pt x="3455" y="1581"/>
                  </a:lnTo>
                  <a:lnTo>
                    <a:pt x="1675" y="5256"/>
                  </a:lnTo>
                  <a:lnTo>
                    <a:pt x="0" y="8931"/>
                  </a:lnTo>
                  <a:lnTo>
                    <a:pt x="1570" y="13287"/>
                  </a:lnTo>
                  <a:lnTo>
                    <a:pt x="108897" y="63359"/>
                  </a:lnTo>
                  <a:lnTo>
                    <a:pt x="113190" y="61757"/>
                  </a:lnTo>
                  <a:lnTo>
                    <a:pt x="114970" y="58102"/>
                  </a:lnTo>
                  <a:lnTo>
                    <a:pt x="116645" y="54427"/>
                  </a:lnTo>
                  <a:lnTo>
                    <a:pt x="115075" y="50061"/>
                  </a:lnTo>
                  <a:lnTo>
                    <a:pt x="7748" y="0"/>
                  </a:lnTo>
                  <a:close/>
                </a:path>
              </a:pathLst>
            </a:custGeom>
            <a:solidFill>
              <a:srgbClr val="FB2C3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3" name="Google Shape;923;p112"/>
            <p:cNvSpPr/>
            <p:nvPr/>
          </p:nvSpPr>
          <p:spPr>
            <a:xfrm>
              <a:off x="15170216" y="5975374"/>
              <a:ext cx="556259" cy="450214"/>
            </a:xfrm>
            <a:custGeom>
              <a:avLst/>
              <a:gdLst/>
              <a:ahLst/>
              <a:cxnLst/>
              <a:rect l="l" t="t" r="r" b="b"/>
              <a:pathLst>
                <a:path w="556259" h="450214" extrusionOk="0">
                  <a:moveTo>
                    <a:pt x="9748" y="0"/>
                  </a:moveTo>
                  <a:lnTo>
                    <a:pt x="5130" y="502"/>
                  </a:lnTo>
                  <a:lnTo>
                    <a:pt x="2617" y="3664"/>
                  </a:lnTo>
                  <a:lnTo>
                    <a:pt x="0" y="6827"/>
                  </a:lnTo>
                  <a:lnTo>
                    <a:pt x="523" y="11434"/>
                  </a:lnTo>
                  <a:lnTo>
                    <a:pt x="546580" y="449619"/>
                  </a:lnTo>
                  <a:lnTo>
                    <a:pt x="551187" y="449106"/>
                  </a:lnTo>
                  <a:lnTo>
                    <a:pt x="556213" y="442792"/>
                  </a:lnTo>
                  <a:lnTo>
                    <a:pt x="555794" y="438185"/>
                  </a:lnTo>
                  <a:lnTo>
                    <a:pt x="12879" y="2544"/>
                  </a:lnTo>
                  <a:lnTo>
                    <a:pt x="9748" y="0"/>
                  </a:lnTo>
                  <a:close/>
                </a:path>
              </a:pathLst>
            </a:custGeom>
            <a:solidFill>
              <a:srgbClr val="FB2C3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4" name="Google Shape;924;p112"/>
            <p:cNvSpPr/>
            <p:nvPr/>
          </p:nvSpPr>
          <p:spPr>
            <a:xfrm>
              <a:off x="13389441" y="4667639"/>
              <a:ext cx="1602740" cy="619760"/>
            </a:xfrm>
            <a:custGeom>
              <a:avLst/>
              <a:gdLst/>
              <a:ahLst/>
              <a:cxnLst/>
              <a:rect l="l" t="t" r="r" b="b"/>
              <a:pathLst>
                <a:path w="1602740" h="619760" extrusionOk="0">
                  <a:moveTo>
                    <a:pt x="1602453" y="0"/>
                  </a:moveTo>
                  <a:lnTo>
                    <a:pt x="1029486" y="13329"/>
                  </a:lnTo>
                  <a:lnTo>
                    <a:pt x="0" y="606368"/>
                  </a:lnTo>
                  <a:lnTo>
                    <a:pt x="536318" y="619687"/>
                  </a:lnTo>
                  <a:lnTo>
                    <a:pt x="1602453" y="0"/>
                  </a:lnTo>
                  <a:close/>
                </a:path>
              </a:pathLst>
            </a:custGeom>
            <a:solidFill>
              <a:srgbClr val="6339E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5" name="Google Shape;925;p112"/>
            <p:cNvSpPr/>
            <p:nvPr/>
          </p:nvSpPr>
          <p:spPr>
            <a:xfrm>
              <a:off x="13389441" y="4667637"/>
              <a:ext cx="1623059" cy="680085"/>
            </a:xfrm>
            <a:custGeom>
              <a:avLst/>
              <a:gdLst/>
              <a:ahLst/>
              <a:cxnLst/>
              <a:rect l="l" t="t" r="r" b="b"/>
              <a:pathLst>
                <a:path w="1623059" h="680085" extrusionOk="0">
                  <a:moveTo>
                    <a:pt x="1602453" y="0"/>
                  </a:moveTo>
                  <a:lnTo>
                    <a:pt x="0" y="606368"/>
                  </a:lnTo>
                  <a:lnTo>
                    <a:pt x="36648" y="669665"/>
                  </a:lnTo>
                  <a:lnTo>
                    <a:pt x="569710" y="679665"/>
                  </a:lnTo>
                  <a:lnTo>
                    <a:pt x="1622453" y="73296"/>
                  </a:lnTo>
                  <a:lnTo>
                    <a:pt x="1602453" y="0"/>
                  </a:lnTo>
                  <a:close/>
                </a:path>
              </a:pathLst>
            </a:custGeom>
            <a:solidFill>
              <a:srgbClr val="6339E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6" name="Google Shape;926;p112"/>
            <p:cNvSpPr/>
            <p:nvPr/>
          </p:nvSpPr>
          <p:spPr>
            <a:xfrm>
              <a:off x="13074308" y="4099321"/>
              <a:ext cx="1344930" cy="1178560"/>
            </a:xfrm>
            <a:custGeom>
              <a:avLst/>
              <a:gdLst/>
              <a:ahLst/>
              <a:cxnLst/>
              <a:rect l="l" t="t" r="r" b="b"/>
              <a:pathLst>
                <a:path w="1344930" h="1178560" extrusionOk="0">
                  <a:moveTo>
                    <a:pt x="932310" y="0"/>
                  </a:moveTo>
                  <a:lnTo>
                    <a:pt x="888091" y="15253"/>
                  </a:lnTo>
                  <a:lnTo>
                    <a:pt x="58598" y="495008"/>
                  </a:lnTo>
                  <a:lnTo>
                    <a:pt x="23242" y="526088"/>
                  </a:lnTo>
                  <a:lnTo>
                    <a:pt x="3189" y="566225"/>
                  </a:lnTo>
                  <a:lnTo>
                    <a:pt x="0" y="610734"/>
                  </a:lnTo>
                  <a:lnTo>
                    <a:pt x="15238" y="654930"/>
                  </a:lnTo>
                  <a:lnTo>
                    <a:pt x="315135" y="1178003"/>
                  </a:lnTo>
                  <a:lnTo>
                    <a:pt x="1344622" y="581634"/>
                  </a:lnTo>
                  <a:lnTo>
                    <a:pt x="1048097" y="58571"/>
                  </a:lnTo>
                  <a:lnTo>
                    <a:pt x="1017011" y="23219"/>
                  </a:lnTo>
                  <a:lnTo>
                    <a:pt x="976850" y="3175"/>
                  </a:lnTo>
                  <a:lnTo>
                    <a:pt x="932310" y="0"/>
                  </a:lnTo>
                  <a:close/>
                </a:path>
              </a:pathLst>
            </a:custGeom>
            <a:solidFill>
              <a:srgbClr val="6339E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7" name="Google Shape;927;p112"/>
            <p:cNvSpPr/>
            <p:nvPr/>
          </p:nvSpPr>
          <p:spPr>
            <a:xfrm>
              <a:off x="13193675" y="4202451"/>
              <a:ext cx="1102994" cy="925195"/>
            </a:xfrm>
            <a:custGeom>
              <a:avLst/>
              <a:gdLst/>
              <a:ahLst/>
              <a:cxnLst/>
              <a:rect l="l" t="t" r="r" b="b"/>
              <a:pathLst>
                <a:path w="1102994" h="925195" extrusionOk="0">
                  <a:moveTo>
                    <a:pt x="833750" y="0"/>
                  </a:moveTo>
                  <a:lnTo>
                    <a:pt x="22465" y="461847"/>
                  </a:lnTo>
                  <a:lnTo>
                    <a:pt x="0" y="505885"/>
                  </a:lnTo>
                  <a:lnTo>
                    <a:pt x="5816" y="521813"/>
                  </a:lnTo>
                  <a:lnTo>
                    <a:pt x="45815" y="588450"/>
                  </a:lnTo>
                  <a:lnTo>
                    <a:pt x="139121" y="751702"/>
                  </a:lnTo>
                  <a:lnTo>
                    <a:pt x="169057" y="801679"/>
                  </a:lnTo>
                  <a:lnTo>
                    <a:pt x="225705" y="901624"/>
                  </a:lnTo>
                  <a:lnTo>
                    <a:pt x="237882" y="915939"/>
                  </a:lnTo>
                  <a:lnTo>
                    <a:pt x="253196" y="923697"/>
                  </a:lnTo>
                  <a:lnTo>
                    <a:pt x="269767" y="924583"/>
                  </a:lnTo>
                  <a:lnTo>
                    <a:pt x="285713" y="918283"/>
                  </a:lnTo>
                  <a:lnTo>
                    <a:pt x="1078663" y="461847"/>
                  </a:lnTo>
                  <a:lnTo>
                    <a:pt x="1092992" y="451589"/>
                  </a:lnTo>
                  <a:lnTo>
                    <a:pt x="1101097" y="437274"/>
                  </a:lnTo>
                  <a:lnTo>
                    <a:pt x="1102959" y="421086"/>
                  </a:lnTo>
                  <a:lnTo>
                    <a:pt x="1098558" y="405210"/>
                  </a:lnTo>
                  <a:lnTo>
                    <a:pt x="892082" y="48718"/>
                  </a:lnTo>
                  <a:lnTo>
                    <a:pt x="878669" y="22070"/>
                  </a:lnTo>
                  <a:lnTo>
                    <a:pt x="841246" y="260"/>
                  </a:lnTo>
                  <a:lnTo>
                    <a:pt x="833750" y="0"/>
                  </a:lnTo>
                  <a:close/>
                </a:path>
              </a:pathLst>
            </a:custGeom>
            <a:solidFill>
              <a:srgbClr val="B5A6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8" name="Google Shape;928;p112"/>
            <p:cNvSpPr/>
            <p:nvPr/>
          </p:nvSpPr>
          <p:spPr>
            <a:xfrm>
              <a:off x="13488517" y="5293976"/>
              <a:ext cx="217500" cy="76500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9" name="Google Shape;929;p112"/>
            <p:cNvSpPr/>
            <p:nvPr/>
          </p:nvSpPr>
          <p:spPr>
            <a:xfrm>
              <a:off x="13359391" y="3841381"/>
              <a:ext cx="1056640" cy="1285875"/>
            </a:xfrm>
            <a:custGeom>
              <a:avLst/>
              <a:gdLst/>
              <a:ahLst/>
              <a:cxnLst/>
              <a:rect l="l" t="t" r="r" b="b"/>
              <a:pathLst>
                <a:path w="1056640" h="1285875" extrusionOk="0">
                  <a:moveTo>
                    <a:pt x="30051" y="533062"/>
                  </a:moveTo>
                  <a:lnTo>
                    <a:pt x="19988" y="726302"/>
                  </a:lnTo>
                  <a:lnTo>
                    <a:pt x="0" y="1162749"/>
                  </a:lnTo>
                  <a:lnTo>
                    <a:pt x="56637" y="1262694"/>
                  </a:lnTo>
                  <a:lnTo>
                    <a:pt x="59987" y="1269364"/>
                  </a:lnTo>
                  <a:lnTo>
                    <a:pt x="66699" y="1276023"/>
                  </a:lnTo>
                  <a:lnTo>
                    <a:pt x="73296" y="1279353"/>
                  </a:lnTo>
                  <a:lnTo>
                    <a:pt x="83849" y="1283569"/>
                  </a:lnTo>
                  <a:lnTo>
                    <a:pt x="95004" y="1285600"/>
                  </a:lnTo>
                  <a:lnTo>
                    <a:pt x="106141" y="1284508"/>
                  </a:lnTo>
                  <a:lnTo>
                    <a:pt x="116635" y="1279353"/>
                  </a:lnTo>
                  <a:lnTo>
                    <a:pt x="546465" y="1032816"/>
                  </a:lnTo>
                  <a:lnTo>
                    <a:pt x="613070" y="996168"/>
                  </a:lnTo>
                  <a:lnTo>
                    <a:pt x="862895" y="849576"/>
                  </a:lnTo>
                  <a:lnTo>
                    <a:pt x="912946" y="822917"/>
                  </a:lnTo>
                  <a:lnTo>
                    <a:pt x="925816" y="810735"/>
                  </a:lnTo>
                  <a:lnTo>
                    <a:pt x="933725" y="795431"/>
                  </a:lnTo>
                  <a:lnTo>
                    <a:pt x="935407" y="778878"/>
                  </a:lnTo>
                  <a:lnTo>
                    <a:pt x="934458" y="776280"/>
                  </a:lnTo>
                  <a:lnTo>
                    <a:pt x="313173" y="776280"/>
                  </a:lnTo>
                  <a:lnTo>
                    <a:pt x="159984" y="643006"/>
                  </a:lnTo>
                  <a:lnTo>
                    <a:pt x="30051" y="533062"/>
                  </a:lnTo>
                  <a:close/>
                </a:path>
                <a:path w="1056640" h="1285875" extrusionOk="0">
                  <a:moveTo>
                    <a:pt x="466477" y="0"/>
                  </a:moveTo>
                  <a:lnTo>
                    <a:pt x="363224" y="526402"/>
                  </a:lnTo>
                  <a:lnTo>
                    <a:pt x="313173" y="776280"/>
                  </a:lnTo>
                  <a:lnTo>
                    <a:pt x="934458" y="776280"/>
                  </a:lnTo>
                  <a:lnTo>
                    <a:pt x="929594" y="762950"/>
                  </a:lnTo>
                  <a:lnTo>
                    <a:pt x="1012991" y="486424"/>
                  </a:lnTo>
                  <a:lnTo>
                    <a:pt x="932851" y="486424"/>
                  </a:lnTo>
                  <a:lnTo>
                    <a:pt x="900964" y="416458"/>
                  </a:lnTo>
                  <a:lnTo>
                    <a:pt x="712962" y="416458"/>
                  </a:lnTo>
                  <a:lnTo>
                    <a:pt x="679654" y="356491"/>
                  </a:lnTo>
                  <a:lnTo>
                    <a:pt x="466477" y="0"/>
                  </a:lnTo>
                  <a:close/>
                </a:path>
                <a:path w="1056640" h="1285875" extrusionOk="0">
                  <a:moveTo>
                    <a:pt x="1056198" y="343162"/>
                  </a:moveTo>
                  <a:lnTo>
                    <a:pt x="932851" y="486424"/>
                  </a:lnTo>
                  <a:lnTo>
                    <a:pt x="1012991" y="486424"/>
                  </a:lnTo>
                  <a:lnTo>
                    <a:pt x="1056198" y="343162"/>
                  </a:lnTo>
                  <a:close/>
                </a:path>
                <a:path w="1056640" h="1285875" extrusionOk="0">
                  <a:moveTo>
                    <a:pt x="829597" y="259866"/>
                  </a:moveTo>
                  <a:lnTo>
                    <a:pt x="723014" y="403129"/>
                  </a:lnTo>
                  <a:lnTo>
                    <a:pt x="712962" y="416458"/>
                  </a:lnTo>
                  <a:lnTo>
                    <a:pt x="900964" y="416458"/>
                  </a:lnTo>
                  <a:lnTo>
                    <a:pt x="829597" y="259866"/>
                  </a:lnTo>
                  <a:close/>
                </a:path>
              </a:pathLst>
            </a:custGeom>
            <a:solidFill>
              <a:srgbClr val="FB2C3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0" name="Google Shape;930;p112"/>
            <p:cNvSpPr/>
            <p:nvPr/>
          </p:nvSpPr>
          <p:spPr>
            <a:xfrm>
              <a:off x="13917484" y="4865830"/>
              <a:ext cx="616584" cy="393700"/>
            </a:xfrm>
            <a:custGeom>
              <a:avLst/>
              <a:gdLst/>
              <a:ahLst/>
              <a:cxnLst/>
              <a:rect l="l" t="t" r="r" b="b"/>
              <a:pathLst>
                <a:path w="616584" h="393700" extrusionOk="0">
                  <a:moveTo>
                    <a:pt x="607510" y="0"/>
                  </a:moveTo>
                  <a:lnTo>
                    <a:pt x="604170" y="2146"/>
                  </a:lnTo>
                  <a:lnTo>
                    <a:pt x="4397" y="378627"/>
                  </a:lnTo>
                  <a:lnTo>
                    <a:pt x="1036" y="380773"/>
                  </a:lnTo>
                  <a:lnTo>
                    <a:pt x="0" y="385297"/>
                  </a:lnTo>
                  <a:lnTo>
                    <a:pt x="2094" y="388731"/>
                  </a:lnTo>
                  <a:lnTo>
                    <a:pt x="4293" y="392155"/>
                  </a:lnTo>
                  <a:lnTo>
                    <a:pt x="8795" y="393192"/>
                  </a:lnTo>
                  <a:lnTo>
                    <a:pt x="615363" y="12407"/>
                  </a:lnTo>
                  <a:lnTo>
                    <a:pt x="616421" y="7884"/>
                  </a:lnTo>
                  <a:lnTo>
                    <a:pt x="612023" y="1026"/>
                  </a:lnTo>
                  <a:lnTo>
                    <a:pt x="60751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1" name="Google Shape;931;p112"/>
            <p:cNvSpPr/>
            <p:nvPr/>
          </p:nvSpPr>
          <p:spPr>
            <a:xfrm>
              <a:off x="14363855" y="4722557"/>
              <a:ext cx="223200" cy="14010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2" name="Google Shape;932;p112"/>
            <p:cNvSpPr/>
            <p:nvPr/>
          </p:nvSpPr>
          <p:spPr>
            <a:xfrm>
              <a:off x="13520955" y="4722556"/>
              <a:ext cx="859790" cy="509904"/>
            </a:xfrm>
            <a:custGeom>
              <a:avLst/>
              <a:gdLst/>
              <a:ahLst/>
              <a:cxnLst/>
              <a:rect l="l" t="t" r="r" b="b"/>
              <a:pathLst>
                <a:path w="859790" h="509904" extrusionOk="0">
                  <a:moveTo>
                    <a:pt x="851073" y="0"/>
                  </a:moveTo>
                  <a:lnTo>
                    <a:pt x="4711" y="495126"/>
                  </a:lnTo>
                  <a:lnTo>
                    <a:pt x="1151" y="497168"/>
                  </a:lnTo>
                  <a:lnTo>
                    <a:pt x="0" y="501660"/>
                  </a:lnTo>
                  <a:lnTo>
                    <a:pt x="2094" y="505157"/>
                  </a:lnTo>
                  <a:lnTo>
                    <a:pt x="4073" y="508644"/>
                  </a:lnTo>
                  <a:lnTo>
                    <a:pt x="8586" y="509827"/>
                  </a:lnTo>
                  <a:lnTo>
                    <a:pt x="12031" y="507775"/>
                  </a:lnTo>
                  <a:lnTo>
                    <a:pt x="854937" y="14701"/>
                  </a:lnTo>
                  <a:lnTo>
                    <a:pt x="858507" y="12648"/>
                  </a:lnTo>
                  <a:lnTo>
                    <a:pt x="859649" y="8167"/>
                  </a:lnTo>
                  <a:lnTo>
                    <a:pt x="857555" y="4670"/>
                  </a:lnTo>
                  <a:lnTo>
                    <a:pt x="855576" y="1172"/>
                  </a:lnTo>
                  <a:lnTo>
                    <a:pt x="85107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3" name="Google Shape;933;p112"/>
            <p:cNvSpPr/>
            <p:nvPr/>
          </p:nvSpPr>
          <p:spPr>
            <a:xfrm>
              <a:off x="13436027" y="4787570"/>
              <a:ext cx="473709" cy="339725"/>
            </a:xfrm>
            <a:custGeom>
              <a:avLst/>
              <a:gdLst/>
              <a:ahLst/>
              <a:cxnLst/>
              <a:rect l="l" t="t" r="r" b="b"/>
              <a:pathLst>
                <a:path w="473709" h="339725" extrusionOk="0">
                  <a:moveTo>
                    <a:pt x="53296" y="0"/>
                  </a:moveTo>
                  <a:lnTo>
                    <a:pt x="34148" y="119105"/>
                  </a:lnTo>
                  <a:lnTo>
                    <a:pt x="16764" y="227695"/>
                  </a:lnTo>
                  <a:lnTo>
                    <a:pt x="0" y="333162"/>
                  </a:lnTo>
                  <a:lnTo>
                    <a:pt x="10518" y="337376"/>
                  </a:lnTo>
                  <a:lnTo>
                    <a:pt x="21679" y="339405"/>
                  </a:lnTo>
                  <a:lnTo>
                    <a:pt x="32841" y="338313"/>
                  </a:lnTo>
                  <a:lnTo>
                    <a:pt x="43359" y="333162"/>
                  </a:lnTo>
                  <a:lnTo>
                    <a:pt x="351135" y="156581"/>
                  </a:lnTo>
                  <a:lnTo>
                    <a:pt x="239887" y="156581"/>
                  </a:lnTo>
                  <a:lnTo>
                    <a:pt x="53296" y="0"/>
                  </a:lnTo>
                  <a:close/>
                </a:path>
                <a:path w="473709" h="339725" extrusionOk="0">
                  <a:moveTo>
                    <a:pt x="403129" y="3329"/>
                  </a:moveTo>
                  <a:lnTo>
                    <a:pt x="239887" y="156581"/>
                  </a:lnTo>
                  <a:lnTo>
                    <a:pt x="351135" y="156581"/>
                  </a:lnTo>
                  <a:lnTo>
                    <a:pt x="473085" y="86615"/>
                  </a:lnTo>
                  <a:lnTo>
                    <a:pt x="403129" y="3329"/>
                  </a:lnTo>
                  <a:close/>
                </a:path>
              </a:pathLst>
            </a:custGeom>
            <a:solidFill>
              <a:srgbClr val="FFC21A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4" name="Google Shape;934;p112"/>
            <p:cNvSpPr/>
            <p:nvPr/>
          </p:nvSpPr>
          <p:spPr>
            <a:xfrm>
              <a:off x="13972452" y="4327808"/>
              <a:ext cx="253365" cy="509904"/>
            </a:xfrm>
            <a:custGeom>
              <a:avLst/>
              <a:gdLst/>
              <a:ahLst/>
              <a:cxnLst/>
              <a:rect l="l" t="t" r="r" b="b"/>
              <a:pathLst>
                <a:path w="253365" h="509904" extrusionOk="0">
                  <a:moveTo>
                    <a:pt x="129943" y="0"/>
                  </a:moveTo>
                  <a:lnTo>
                    <a:pt x="0" y="509743"/>
                  </a:lnTo>
                  <a:lnTo>
                    <a:pt x="253186" y="366480"/>
                  </a:lnTo>
                  <a:lnTo>
                    <a:pt x="253186" y="336502"/>
                  </a:lnTo>
                  <a:lnTo>
                    <a:pt x="196538" y="336502"/>
                  </a:lnTo>
                  <a:lnTo>
                    <a:pt x="129943" y="0"/>
                  </a:lnTo>
                  <a:close/>
                </a:path>
                <a:path w="253365" h="509904" extrusionOk="0">
                  <a:moveTo>
                    <a:pt x="253186" y="283195"/>
                  </a:moveTo>
                  <a:lnTo>
                    <a:pt x="196538" y="336502"/>
                  </a:lnTo>
                  <a:lnTo>
                    <a:pt x="253186" y="336502"/>
                  </a:lnTo>
                  <a:lnTo>
                    <a:pt x="253186" y="283195"/>
                  </a:lnTo>
                  <a:close/>
                </a:path>
              </a:pathLst>
            </a:custGeom>
            <a:solidFill>
              <a:srgbClr val="FFC21A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35" name="Google Shape;935;p112"/>
          <p:cNvSpPr/>
          <p:nvPr/>
        </p:nvSpPr>
        <p:spPr>
          <a:xfrm>
            <a:off x="476250" y="335215"/>
            <a:ext cx="162086" cy="155852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12"/>
          <p:cNvSpPr/>
          <p:nvPr/>
        </p:nvSpPr>
        <p:spPr>
          <a:xfrm>
            <a:off x="614362" y="380811"/>
            <a:ext cx="124238" cy="119459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7" name="Google Shape;937;p112"/>
          <p:cNvSpPr/>
          <p:nvPr/>
        </p:nvSpPr>
        <p:spPr>
          <a:xfrm>
            <a:off x="571500" y="338137"/>
            <a:ext cx="121060" cy="116403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8" name="Google Shape;938;p112"/>
          <p:cNvSpPr/>
          <p:nvPr/>
        </p:nvSpPr>
        <p:spPr>
          <a:xfrm>
            <a:off x="571500" y="326031"/>
            <a:ext cx="181156" cy="174188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9" name="Google Shape;939;p112"/>
          <p:cNvSpPr txBox="1">
            <a:spLocks noGrp="1"/>
          </p:cNvSpPr>
          <p:nvPr>
            <p:ph type="title"/>
          </p:nvPr>
        </p:nvSpPr>
        <p:spPr>
          <a:xfrm>
            <a:off x="450557" y="1639116"/>
            <a:ext cx="4596300" cy="18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1325" rIns="0" bIns="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Фиксация состава MVP</a:t>
            </a:r>
            <a:endParaRPr sz="4400"/>
          </a:p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400">
              <a:solidFill>
                <a:srgbClr val="FFFFFF"/>
              </a:solidFill>
            </a:endParaRPr>
          </a:p>
        </p:txBody>
      </p:sp>
      <p:pic>
        <p:nvPicPr>
          <p:cNvPr id="940" name="Google Shape;940;p11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254251" y="326023"/>
            <a:ext cx="960446" cy="174608"/>
          </a:xfrm>
          <a:prstGeom prst="rect">
            <a:avLst/>
          </a:prstGeom>
          <a:noFill/>
          <a:ln>
            <a:noFill/>
          </a:ln>
        </p:spPr>
      </p:pic>
      <p:sp>
        <p:nvSpPr>
          <p:cNvPr id="941" name="Google Shape;941;p112"/>
          <p:cNvSpPr txBox="1"/>
          <p:nvPr/>
        </p:nvSpPr>
        <p:spPr>
          <a:xfrm>
            <a:off x="863227" y="264182"/>
            <a:ext cx="5404800" cy="2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075" tIns="41075" rIns="41075" bIns="41075" anchor="t" anchorCtr="0">
            <a:noAutofit/>
          </a:bodyPr>
          <a:lstStyle/>
          <a:p>
            <a:pPr marL="0" marR="787400" lvl="0" indent="0" algn="l" rtl="0">
              <a:lnSpc>
                <a:spcPct val="1012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Основы управления продуктом</a:t>
            </a:r>
            <a:endParaRPr sz="1300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787400" lvl="0" indent="0" algn="l" rtl="0">
              <a:lnSpc>
                <a:spcPct val="1012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13"/>
          <p:cNvSpPr/>
          <p:nvPr/>
        </p:nvSpPr>
        <p:spPr>
          <a:xfrm>
            <a:off x="476250" y="335215"/>
            <a:ext cx="162086" cy="155852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947" name="Google Shape;947;p113"/>
          <p:cNvSpPr/>
          <p:nvPr/>
        </p:nvSpPr>
        <p:spPr>
          <a:xfrm>
            <a:off x="614362" y="380811"/>
            <a:ext cx="124238" cy="119459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948" name="Google Shape;948;p113"/>
          <p:cNvSpPr/>
          <p:nvPr/>
        </p:nvSpPr>
        <p:spPr>
          <a:xfrm>
            <a:off x="571500" y="338137"/>
            <a:ext cx="121060" cy="116403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949" name="Google Shape;949;p113"/>
          <p:cNvSpPr/>
          <p:nvPr/>
        </p:nvSpPr>
        <p:spPr>
          <a:xfrm>
            <a:off x="571500" y="326031"/>
            <a:ext cx="181156" cy="174188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pic>
        <p:nvPicPr>
          <p:cNvPr id="950" name="Google Shape;950;p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2515" y="954300"/>
            <a:ext cx="3398975" cy="3234890"/>
          </a:xfrm>
          <a:prstGeom prst="rect">
            <a:avLst/>
          </a:prstGeom>
          <a:noFill/>
          <a:ln>
            <a:noFill/>
          </a:ln>
        </p:spPr>
      </p:pic>
      <p:sp>
        <p:nvSpPr>
          <p:cNvPr id="951" name="Google Shape;951;p113"/>
          <p:cNvSpPr txBox="1"/>
          <p:nvPr/>
        </p:nvSpPr>
        <p:spPr>
          <a:xfrm>
            <a:off x="4852794" y="2158614"/>
            <a:ext cx="3557100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075" tIns="41075" rIns="41075" bIns="410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292929"/>
                </a:solidFill>
                <a:highlight>
                  <a:srgbClr val="F2F2F2"/>
                </a:highlight>
                <a:latin typeface="IBM Plex Sans"/>
                <a:ea typeface="IBM Plex Sans"/>
                <a:cs typeface="IBM Plex Sans"/>
                <a:sym typeface="IBM Plex Sans"/>
              </a:rPr>
              <a:t>Я, как   </a:t>
            </a:r>
            <a:r>
              <a:rPr lang="en" sz="1600" i="1">
                <a:solidFill>
                  <a:srgbClr val="292929"/>
                </a:solidFill>
                <a:latin typeface="IBM Plex Sans"/>
                <a:ea typeface="IBM Plex Sans"/>
                <a:cs typeface="IBM Plex Sans"/>
                <a:sym typeface="IBM Plex Sans"/>
              </a:rPr>
              <a:t>роль/персона,</a:t>
            </a:r>
            <a:endParaRPr sz="1600" i="1">
              <a:solidFill>
                <a:srgbClr val="292929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292929"/>
                </a:solidFill>
                <a:highlight>
                  <a:srgbClr val="F2F2F2"/>
                </a:highlight>
                <a:latin typeface="IBM Plex Sans"/>
                <a:ea typeface="IBM Plex Sans"/>
                <a:cs typeface="IBM Plex Sans"/>
                <a:sym typeface="IBM Plex Sans"/>
              </a:rPr>
              <a:t>хочу   </a:t>
            </a:r>
            <a:r>
              <a:rPr lang="en" sz="1600" i="1">
                <a:solidFill>
                  <a:srgbClr val="292929"/>
                </a:solidFill>
                <a:latin typeface="IBM Plex Sans"/>
                <a:ea typeface="IBM Plex Sans"/>
                <a:cs typeface="IBM Plex Sans"/>
                <a:sym typeface="IBM Plex Sans"/>
              </a:rPr>
              <a:t>действие_,</a:t>
            </a:r>
            <a:endParaRPr sz="1600" i="1">
              <a:solidFill>
                <a:srgbClr val="292929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292929"/>
                </a:solidFill>
                <a:highlight>
                  <a:srgbClr val="F2F2F2"/>
                </a:highlight>
                <a:latin typeface="IBM Plex Sans"/>
                <a:ea typeface="IBM Plex Sans"/>
                <a:cs typeface="IBM Plex Sans"/>
                <a:sym typeface="IBM Plex Sans"/>
              </a:rPr>
              <a:t>чтобы   </a:t>
            </a:r>
            <a:r>
              <a:rPr lang="en" sz="1600" i="1">
                <a:solidFill>
                  <a:srgbClr val="292929"/>
                </a:solidFill>
                <a:latin typeface="IBM Plex Sans"/>
                <a:ea typeface="IBM Plex Sans"/>
                <a:cs typeface="IBM Plex Sans"/>
                <a:sym typeface="IBM Plex Sans"/>
              </a:rPr>
              <a:t>ценность.</a:t>
            </a:r>
            <a:endParaRPr sz="17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952" name="Google Shape;952;p113"/>
          <p:cNvSpPr txBox="1"/>
          <p:nvPr/>
        </p:nvSpPr>
        <p:spPr>
          <a:xfrm>
            <a:off x="4852794" y="3464714"/>
            <a:ext cx="3557100" cy="40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075" tIns="41075" rIns="41075" bIns="410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latin typeface="IBM Plex Sans"/>
                <a:ea typeface="IBM Plex Sans"/>
                <a:cs typeface="IBM Plex Sans"/>
                <a:sym typeface="IBM Plex Sans"/>
              </a:rPr>
              <a:t>Или укороченный формат</a:t>
            </a:r>
            <a:endParaRPr sz="1700" b="1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953" name="Google Shape;953;p113"/>
          <p:cNvSpPr txBox="1"/>
          <p:nvPr/>
        </p:nvSpPr>
        <p:spPr>
          <a:xfrm>
            <a:off x="4852794" y="3985170"/>
            <a:ext cx="3557100" cy="8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075" tIns="41075" rIns="41075" bIns="410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292929"/>
                </a:solidFill>
                <a:latin typeface="IBM Plex Sans"/>
                <a:ea typeface="IBM Plex Sans"/>
                <a:cs typeface="IBM Plex Sans"/>
                <a:sym typeface="IBM Plex Sans"/>
              </a:rPr>
              <a:t>Действие</a:t>
            </a:r>
            <a:r>
              <a:rPr lang="en" sz="1600">
                <a:solidFill>
                  <a:srgbClr val="292929"/>
                </a:solidFill>
                <a:highlight>
                  <a:srgbClr val="F2F2F2"/>
                </a:highlight>
                <a:latin typeface="IBM Plex Sans"/>
                <a:ea typeface="IBM Plex Sans"/>
                <a:cs typeface="IBM Plex Sans"/>
                <a:sym typeface="IBM Plex Sans"/>
              </a:rPr>
              <a:t> в форме глагола в третьем лице,</a:t>
            </a:r>
            <a:endParaRPr sz="1600">
              <a:solidFill>
                <a:srgbClr val="292929"/>
              </a:solidFill>
              <a:highlight>
                <a:srgbClr val="F2F2F2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292929"/>
                </a:solidFill>
                <a:highlight>
                  <a:srgbClr val="F2F2F2"/>
                </a:highlight>
                <a:latin typeface="IBM Plex Sans"/>
                <a:ea typeface="IBM Plex Sans"/>
                <a:cs typeface="IBM Plex Sans"/>
                <a:sym typeface="IBM Plex Sans"/>
              </a:rPr>
              <a:t>чтобы </a:t>
            </a:r>
            <a:r>
              <a:rPr lang="en" sz="1600" b="1">
                <a:solidFill>
                  <a:srgbClr val="292929"/>
                </a:solidFill>
                <a:latin typeface="IBM Plex Sans"/>
                <a:ea typeface="IBM Plex Sans"/>
                <a:cs typeface="IBM Plex Sans"/>
                <a:sym typeface="IBM Plex Sans"/>
              </a:rPr>
              <a:t>ценность</a:t>
            </a:r>
            <a:endParaRPr sz="17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954" name="Google Shape;954;p113"/>
          <p:cNvSpPr txBox="1"/>
          <p:nvPr/>
        </p:nvSpPr>
        <p:spPr>
          <a:xfrm>
            <a:off x="4852800" y="954300"/>
            <a:ext cx="3000000" cy="111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User story </a:t>
            </a:r>
            <a:endParaRPr sz="1700" b="1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Шаг пользователя, содержащий конечную ценность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955" name="Google Shape;955;p1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54250" y="326012"/>
            <a:ext cx="960445" cy="174626"/>
          </a:xfrm>
          <a:prstGeom prst="rect">
            <a:avLst/>
          </a:prstGeom>
          <a:noFill/>
          <a:ln>
            <a:noFill/>
          </a:ln>
        </p:spPr>
      </p:pic>
      <p:sp>
        <p:nvSpPr>
          <p:cNvPr id="956" name="Google Shape;956;p113"/>
          <p:cNvSpPr txBox="1"/>
          <p:nvPr/>
        </p:nvSpPr>
        <p:spPr>
          <a:xfrm>
            <a:off x="863227" y="264182"/>
            <a:ext cx="5404800" cy="2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075" tIns="41075" rIns="41075" bIns="41075" anchor="t" anchorCtr="0">
            <a:noAutofit/>
          </a:bodyPr>
          <a:lstStyle/>
          <a:p>
            <a:pPr marL="0" marR="787400" lvl="0" indent="0" algn="l" rtl="0">
              <a:lnSpc>
                <a:spcPct val="1012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>
                <a:latin typeface="IBM Plex Sans"/>
                <a:ea typeface="IBM Plex Sans"/>
                <a:cs typeface="IBM Plex Sans"/>
                <a:sym typeface="IBM Plex Sans"/>
              </a:rPr>
              <a:t>Основы управления продуктом</a:t>
            </a:r>
            <a:endParaRPr sz="13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787400" lvl="0" indent="0" algn="l" rtl="0">
              <a:lnSpc>
                <a:spcPct val="1012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p114"/>
          <p:cNvSpPr txBox="1">
            <a:spLocks noGrp="1"/>
          </p:cNvSpPr>
          <p:nvPr>
            <p:ph type="title"/>
          </p:nvPr>
        </p:nvSpPr>
        <p:spPr>
          <a:xfrm>
            <a:off x="453012" y="989944"/>
            <a:ext cx="2683500" cy="8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3375" rIns="0" bIns="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story</a:t>
            </a:r>
            <a:endParaRPr/>
          </a:p>
        </p:txBody>
      </p:sp>
      <p:sp>
        <p:nvSpPr>
          <p:cNvPr id="962" name="Google Shape;962;p114"/>
          <p:cNvSpPr/>
          <p:nvPr/>
        </p:nvSpPr>
        <p:spPr>
          <a:xfrm>
            <a:off x="476250" y="335215"/>
            <a:ext cx="162086" cy="155852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963" name="Google Shape;963;p114"/>
          <p:cNvSpPr/>
          <p:nvPr/>
        </p:nvSpPr>
        <p:spPr>
          <a:xfrm>
            <a:off x="614362" y="380811"/>
            <a:ext cx="124238" cy="119459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964" name="Google Shape;964;p114"/>
          <p:cNvSpPr/>
          <p:nvPr/>
        </p:nvSpPr>
        <p:spPr>
          <a:xfrm>
            <a:off x="571500" y="338137"/>
            <a:ext cx="121060" cy="116403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965" name="Google Shape;965;p114"/>
          <p:cNvSpPr/>
          <p:nvPr/>
        </p:nvSpPr>
        <p:spPr>
          <a:xfrm>
            <a:off x="571500" y="326031"/>
            <a:ext cx="181156" cy="174188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pic>
        <p:nvPicPr>
          <p:cNvPr id="966" name="Google Shape;966;p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8634" y="927571"/>
            <a:ext cx="2330987" cy="3233300"/>
          </a:xfrm>
          <a:prstGeom prst="rect">
            <a:avLst/>
          </a:prstGeom>
          <a:noFill/>
          <a:ln>
            <a:noFill/>
          </a:ln>
        </p:spPr>
      </p:pic>
      <p:sp>
        <p:nvSpPr>
          <p:cNvPr id="967" name="Google Shape;967;p114"/>
          <p:cNvSpPr txBox="1"/>
          <p:nvPr/>
        </p:nvSpPr>
        <p:spPr>
          <a:xfrm>
            <a:off x="6098629" y="4361841"/>
            <a:ext cx="2464200" cy="1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075" tIns="41075" rIns="41075" bIns="410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1010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Василий</a:t>
            </a:r>
            <a:endParaRPr sz="1500">
              <a:solidFill>
                <a:srgbClr val="01010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10101"/>
                </a:solidFill>
                <a:latin typeface="IBM Plex Sans"/>
                <a:ea typeface="IBM Plex Sans"/>
                <a:cs typeface="IBM Plex Sans"/>
                <a:sym typeface="IBM Plex Sans"/>
              </a:rPr>
              <a:t>Директор по маркетингу</a:t>
            </a:r>
            <a:endParaRPr sz="1500">
              <a:solidFill>
                <a:srgbClr val="01010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968" name="Google Shape;968;p114"/>
          <p:cNvSpPr txBox="1"/>
          <p:nvPr/>
        </p:nvSpPr>
        <p:spPr>
          <a:xfrm>
            <a:off x="453012" y="1855512"/>
            <a:ext cx="5037000" cy="6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075" tIns="41075" rIns="41075" bIns="410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292929"/>
                </a:solidFill>
                <a:highlight>
                  <a:srgbClr val="F2F2F2"/>
                </a:highlight>
                <a:latin typeface="IBM Plex Sans"/>
                <a:ea typeface="IBM Plex Sans"/>
                <a:cs typeface="IBM Plex Sans"/>
                <a:sym typeface="IBM Plex Sans"/>
              </a:rPr>
              <a:t>Я как</a:t>
            </a:r>
            <a:r>
              <a:rPr lang="en" sz="1600">
                <a:solidFill>
                  <a:srgbClr val="292929"/>
                </a:solidFill>
                <a:highlight>
                  <a:srgbClr val="F2F2F2"/>
                </a:highlight>
                <a:latin typeface="IBM Plex Sans"/>
                <a:ea typeface="IBM Plex Sans"/>
                <a:cs typeface="IBM Plex Sans"/>
                <a:sym typeface="IBM Plex Sans"/>
              </a:rPr>
              <a:t> директор по маркетингу</a:t>
            </a:r>
            <a:endParaRPr sz="1600">
              <a:solidFill>
                <a:srgbClr val="292929"/>
              </a:solidFill>
              <a:highlight>
                <a:srgbClr val="F2F2F2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292929"/>
                </a:solidFill>
                <a:highlight>
                  <a:srgbClr val="F2F2F2"/>
                </a:highlight>
                <a:latin typeface="IBM Plex Sans"/>
                <a:ea typeface="IBM Plex Sans"/>
                <a:cs typeface="IBM Plex Sans"/>
                <a:sym typeface="IBM Plex Sans"/>
              </a:rPr>
              <a:t>хочу</a:t>
            </a:r>
            <a:r>
              <a:rPr lang="en" sz="1600">
                <a:solidFill>
                  <a:srgbClr val="292929"/>
                </a:solidFill>
                <a:highlight>
                  <a:srgbClr val="F2F2F2"/>
                </a:highlight>
                <a:latin typeface="IBM Plex Sans"/>
                <a:ea typeface="IBM Plex Sans"/>
                <a:cs typeface="IBM Plex Sans"/>
                <a:sym typeface="IBM Plex Sans"/>
              </a:rPr>
              <a:t> получать ежедневно статистику покупок по всем каналам платного продвижения,</a:t>
            </a:r>
            <a:endParaRPr sz="1600">
              <a:solidFill>
                <a:srgbClr val="292929"/>
              </a:solidFill>
              <a:highlight>
                <a:srgbClr val="F2F2F2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292929"/>
                </a:solidFill>
                <a:highlight>
                  <a:srgbClr val="F2F2F2"/>
                </a:highlight>
                <a:latin typeface="IBM Plex Sans"/>
                <a:ea typeface="IBM Plex Sans"/>
                <a:cs typeface="IBM Plex Sans"/>
                <a:sym typeface="IBM Plex Sans"/>
              </a:rPr>
              <a:t>чтобы</a:t>
            </a:r>
            <a:r>
              <a:rPr lang="en" sz="1600">
                <a:solidFill>
                  <a:srgbClr val="292929"/>
                </a:solidFill>
                <a:highlight>
                  <a:srgbClr val="F2F2F2"/>
                </a:highlight>
                <a:latin typeface="IBM Plex Sans"/>
                <a:ea typeface="IBM Plex Sans"/>
                <a:cs typeface="IBM Plex Sans"/>
                <a:sym typeface="IBM Plex Sans"/>
              </a:rPr>
              <a:t> быть уверенным в эффективности моих сотрудников </a:t>
            </a:r>
            <a:endParaRPr sz="1600">
              <a:solidFill>
                <a:srgbClr val="292929"/>
              </a:solidFill>
              <a:highlight>
                <a:srgbClr val="F2F2F2"/>
              </a:highlight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969" name="Google Shape;969;p114"/>
          <p:cNvSpPr txBox="1"/>
          <p:nvPr/>
        </p:nvSpPr>
        <p:spPr>
          <a:xfrm>
            <a:off x="453012" y="3816494"/>
            <a:ext cx="4896900" cy="6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075" tIns="41075" rIns="41075" bIns="410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292929"/>
                </a:solidFill>
                <a:highlight>
                  <a:srgbClr val="F2F2F2"/>
                </a:highlight>
                <a:latin typeface="IBM Plex Sans"/>
                <a:ea typeface="IBM Plex Sans"/>
                <a:cs typeface="IBM Plex Sans"/>
                <a:sym typeface="IBM Plex Sans"/>
              </a:rPr>
              <a:t>Получает</a:t>
            </a:r>
            <a:r>
              <a:rPr lang="en" sz="1600">
                <a:solidFill>
                  <a:srgbClr val="292929"/>
                </a:solidFill>
                <a:highlight>
                  <a:srgbClr val="F2F2F2"/>
                </a:highlight>
                <a:latin typeface="IBM Plex Sans"/>
                <a:ea typeface="IBM Plex Sans"/>
                <a:cs typeface="IBM Plex Sans"/>
                <a:sym typeface="IBM Plex Sans"/>
              </a:rPr>
              <a:t> ежедневно статистику покупок по всем каналам платного продвижения,</a:t>
            </a:r>
            <a:endParaRPr sz="1600">
              <a:solidFill>
                <a:srgbClr val="292929"/>
              </a:solidFill>
              <a:highlight>
                <a:srgbClr val="F2F2F2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292929"/>
                </a:solidFill>
                <a:highlight>
                  <a:srgbClr val="F2F2F2"/>
                </a:highlight>
                <a:latin typeface="IBM Plex Sans"/>
                <a:ea typeface="IBM Plex Sans"/>
                <a:cs typeface="IBM Plex Sans"/>
                <a:sym typeface="IBM Plex Sans"/>
              </a:rPr>
              <a:t>чтобы</a:t>
            </a:r>
            <a:r>
              <a:rPr lang="en" sz="1600">
                <a:solidFill>
                  <a:srgbClr val="292929"/>
                </a:solidFill>
                <a:highlight>
                  <a:srgbClr val="F2F2F2"/>
                </a:highlight>
                <a:latin typeface="IBM Plex Sans"/>
                <a:ea typeface="IBM Plex Sans"/>
                <a:cs typeface="IBM Plex Sans"/>
                <a:sym typeface="IBM Plex Sans"/>
              </a:rPr>
              <a:t> быть уверенным в эффективности своих сотрудников </a:t>
            </a:r>
            <a:endParaRPr sz="1600">
              <a:solidFill>
                <a:srgbClr val="292929"/>
              </a:solidFill>
              <a:highlight>
                <a:srgbClr val="F2F2F2"/>
              </a:highlight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970" name="Google Shape;970;p114"/>
          <p:cNvSpPr txBox="1"/>
          <p:nvPr/>
        </p:nvSpPr>
        <p:spPr>
          <a:xfrm>
            <a:off x="453012" y="3539135"/>
            <a:ext cx="2411400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075" tIns="41075" rIns="41075" bIns="410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[Василий]</a:t>
            </a:r>
            <a:endParaRPr sz="17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971" name="Google Shape;971;p1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54250" y="326012"/>
            <a:ext cx="960445" cy="174626"/>
          </a:xfrm>
          <a:prstGeom prst="rect">
            <a:avLst/>
          </a:prstGeom>
          <a:noFill/>
          <a:ln>
            <a:noFill/>
          </a:ln>
        </p:spPr>
      </p:pic>
      <p:sp>
        <p:nvSpPr>
          <p:cNvPr id="972" name="Google Shape;972;p114"/>
          <p:cNvSpPr txBox="1"/>
          <p:nvPr/>
        </p:nvSpPr>
        <p:spPr>
          <a:xfrm>
            <a:off x="863227" y="264182"/>
            <a:ext cx="5404800" cy="2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075" tIns="41075" rIns="41075" bIns="41075" anchor="t" anchorCtr="0">
            <a:noAutofit/>
          </a:bodyPr>
          <a:lstStyle/>
          <a:p>
            <a:pPr marL="0" marR="787400" lvl="0" indent="0" algn="l" rtl="0">
              <a:lnSpc>
                <a:spcPct val="1012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>
                <a:latin typeface="IBM Plex Sans"/>
                <a:ea typeface="IBM Plex Sans"/>
                <a:cs typeface="IBM Plex Sans"/>
                <a:sym typeface="IBM Plex Sans"/>
              </a:rPr>
              <a:t>Основы управления продуктом</a:t>
            </a:r>
            <a:endParaRPr sz="13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787400" lvl="0" indent="0" algn="l" rtl="0">
              <a:lnSpc>
                <a:spcPct val="1012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Google Shape;977;p115"/>
          <p:cNvSpPr txBox="1">
            <a:spLocks noGrp="1"/>
          </p:cNvSpPr>
          <p:nvPr>
            <p:ph type="title"/>
          </p:nvPr>
        </p:nvSpPr>
        <p:spPr>
          <a:xfrm>
            <a:off x="488292" y="688769"/>
            <a:ext cx="7254900" cy="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en" b="1">
                <a:latin typeface="IBM Plex Sans"/>
                <a:ea typeface="IBM Plex Sans"/>
                <a:cs typeface="IBM Plex Sans"/>
                <a:sym typeface="IBM Plex Sans"/>
              </a:rPr>
              <a:t>User Story как единица развития продукта</a:t>
            </a:r>
            <a:endParaRPr>
              <a:solidFill>
                <a:srgbClr val="FC2C38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</p:txBody>
      </p:sp>
      <p:sp>
        <p:nvSpPr>
          <p:cNvPr id="978" name="Google Shape;978;p115"/>
          <p:cNvSpPr txBox="1"/>
          <p:nvPr/>
        </p:nvSpPr>
        <p:spPr>
          <a:xfrm>
            <a:off x="513994" y="1856289"/>
            <a:ext cx="7740300" cy="15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700" rIns="0" bIns="0" anchor="t" anchorCtr="0">
            <a:noAutofit/>
          </a:bodyPr>
          <a:lstStyle/>
          <a:p>
            <a:pPr marL="457200" marR="7620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B2C38"/>
              </a:buClr>
              <a:buSzPts val="1700"/>
              <a:buFont typeface="IBM Plex Sans"/>
              <a:buChar char="●"/>
            </a:pPr>
            <a:r>
              <a:rPr lang="en" sz="1700">
                <a:latin typeface="IBM Plex Sans"/>
                <a:ea typeface="IBM Plex Sans"/>
                <a:cs typeface="IBM Plex Sans"/>
                <a:sym typeface="IBM Plex Sans"/>
              </a:rPr>
              <a:t>Независимая</a:t>
            </a:r>
            <a:endParaRPr sz="17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marR="7620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B2C38"/>
              </a:buClr>
              <a:buSzPts val="1700"/>
              <a:buFont typeface="IBM Plex Sans"/>
              <a:buChar char="●"/>
            </a:pPr>
            <a:r>
              <a:rPr lang="en" sz="1700">
                <a:latin typeface="IBM Plex Sans"/>
                <a:ea typeface="IBM Plex Sans"/>
                <a:cs typeface="IBM Plex Sans"/>
                <a:sym typeface="IBM Plex Sans"/>
              </a:rPr>
              <a:t>Конечная</a:t>
            </a:r>
            <a:endParaRPr sz="17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marR="7620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B2C38"/>
              </a:buClr>
              <a:buSzPts val="1700"/>
              <a:buFont typeface="IBM Plex Sans"/>
              <a:buChar char="●"/>
            </a:pPr>
            <a:r>
              <a:rPr lang="en" sz="1700">
                <a:latin typeface="IBM Plex Sans"/>
                <a:ea typeface="IBM Plex Sans"/>
                <a:cs typeface="IBM Plex Sans"/>
                <a:sym typeface="IBM Plex Sans"/>
              </a:rPr>
              <a:t>Маленькая*</a:t>
            </a:r>
            <a:endParaRPr sz="17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marR="7620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B2C38"/>
              </a:buClr>
              <a:buSzPts val="1700"/>
              <a:buFont typeface="IBM Plex Sans"/>
              <a:buChar char="●"/>
            </a:pPr>
            <a:r>
              <a:rPr lang="en" sz="1700">
                <a:latin typeface="IBM Plex Sans"/>
                <a:ea typeface="IBM Plex Sans"/>
                <a:cs typeface="IBM Plex Sans"/>
                <a:sym typeface="IBM Plex Sans"/>
              </a:rPr>
              <a:t>Измеримая</a:t>
            </a:r>
            <a:endParaRPr sz="17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marR="7620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B2C38"/>
              </a:buClr>
              <a:buSzPts val="1700"/>
              <a:buFont typeface="IBM Plex Sans"/>
              <a:buChar char="●"/>
            </a:pPr>
            <a:r>
              <a:rPr lang="en" sz="1700">
                <a:latin typeface="IBM Plex Sans"/>
                <a:ea typeface="IBM Plex Sans"/>
                <a:cs typeface="IBM Plex Sans"/>
                <a:sym typeface="IBM Plex Sans"/>
              </a:rPr>
              <a:t>Приносящая ценность пользователю</a:t>
            </a:r>
            <a:endParaRPr sz="17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76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76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* может быть реализована командой продукта за небольшой срок</a:t>
            </a:r>
            <a:endParaRPr sz="17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979" name="Google Shape;979;p115"/>
          <p:cNvSpPr/>
          <p:nvPr/>
        </p:nvSpPr>
        <p:spPr>
          <a:xfrm>
            <a:off x="8335727" y="347884"/>
            <a:ext cx="20802" cy="20280"/>
          </a:xfrm>
          <a:custGeom>
            <a:avLst/>
            <a:gdLst/>
            <a:ahLst/>
            <a:cxnLst/>
            <a:rect l="l" t="t" r="r" b="b"/>
            <a:pathLst>
              <a:path w="45719" h="46355" extrusionOk="0">
                <a:moveTo>
                  <a:pt x="29109" y="0"/>
                </a:moveTo>
                <a:lnTo>
                  <a:pt x="16125" y="0"/>
                </a:lnTo>
                <a:lnTo>
                  <a:pt x="10575" y="2052"/>
                </a:lnTo>
                <a:lnTo>
                  <a:pt x="6491" y="6491"/>
                </a:lnTo>
                <a:lnTo>
                  <a:pt x="2094" y="10931"/>
                </a:lnTo>
                <a:lnTo>
                  <a:pt x="0" y="16397"/>
                </a:lnTo>
                <a:lnTo>
                  <a:pt x="0" y="29370"/>
                </a:lnTo>
                <a:lnTo>
                  <a:pt x="2094" y="34836"/>
                </a:lnTo>
                <a:lnTo>
                  <a:pt x="6491" y="39276"/>
                </a:lnTo>
                <a:lnTo>
                  <a:pt x="10994" y="43715"/>
                </a:lnTo>
                <a:lnTo>
                  <a:pt x="16125" y="45768"/>
                </a:lnTo>
                <a:lnTo>
                  <a:pt x="29109" y="45768"/>
                </a:lnTo>
                <a:lnTo>
                  <a:pt x="34553" y="43715"/>
                </a:lnTo>
                <a:lnTo>
                  <a:pt x="38637" y="39276"/>
                </a:lnTo>
                <a:lnTo>
                  <a:pt x="43035" y="34836"/>
                </a:lnTo>
                <a:lnTo>
                  <a:pt x="45119" y="29370"/>
                </a:lnTo>
                <a:lnTo>
                  <a:pt x="45119" y="16397"/>
                </a:lnTo>
                <a:lnTo>
                  <a:pt x="43035" y="10931"/>
                </a:lnTo>
                <a:lnTo>
                  <a:pt x="38637" y="6491"/>
                </a:lnTo>
                <a:lnTo>
                  <a:pt x="34553" y="2052"/>
                </a:lnTo>
                <a:lnTo>
                  <a:pt x="29109" y="0"/>
                </a:lnTo>
                <a:close/>
              </a:path>
            </a:pathLst>
          </a:custGeom>
          <a:solidFill>
            <a:srgbClr val="090A0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980" name="Google Shape;980;p115"/>
          <p:cNvSpPr/>
          <p:nvPr/>
        </p:nvSpPr>
        <p:spPr>
          <a:xfrm>
            <a:off x="476250" y="335215"/>
            <a:ext cx="162086" cy="155852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981" name="Google Shape;981;p115"/>
          <p:cNvSpPr/>
          <p:nvPr/>
        </p:nvSpPr>
        <p:spPr>
          <a:xfrm>
            <a:off x="614362" y="380811"/>
            <a:ext cx="124238" cy="119459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982" name="Google Shape;982;p115"/>
          <p:cNvSpPr/>
          <p:nvPr/>
        </p:nvSpPr>
        <p:spPr>
          <a:xfrm>
            <a:off x="571500" y="338137"/>
            <a:ext cx="121060" cy="116403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983" name="Google Shape;983;p115"/>
          <p:cNvSpPr/>
          <p:nvPr/>
        </p:nvSpPr>
        <p:spPr>
          <a:xfrm>
            <a:off x="571500" y="326031"/>
            <a:ext cx="181156" cy="174188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pic>
        <p:nvPicPr>
          <p:cNvPr id="984" name="Google Shape;984;p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54250" y="326012"/>
            <a:ext cx="960445" cy="174626"/>
          </a:xfrm>
          <a:prstGeom prst="rect">
            <a:avLst/>
          </a:prstGeom>
          <a:noFill/>
          <a:ln>
            <a:noFill/>
          </a:ln>
        </p:spPr>
      </p:pic>
      <p:sp>
        <p:nvSpPr>
          <p:cNvPr id="985" name="Google Shape;985;p115"/>
          <p:cNvSpPr txBox="1"/>
          <p:nvPr/>
        </p:nvSpPr>
        <p:spPr>
          <a:xfrm>
            <a:off x="863227" y="264182"/>
            <a:ext cx="5404800" cy="2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075" tIns="41075" rIns="41075" bIns="41075" anchor="t" anchorCtr="0">
            <a:noAutofit/>
          </a:bodyPr>
          <a:lstStyle/>
          <a:p>
            <a:pPr marL="0" marR="787400" lvl="0" indent="0" algn="l" rtl="0">
              <a:lnSpc>
                <a:spcPct val="1012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>
                <a:latin typeface="IBM Plex Sans"/>
                <a:ea typeface="IBM Plex Sans"/>
                <a:cs typeface="IBM Plex Sans"/>
                <a:sym typeface="IBM Plex Sans"/>
              </a:rPr>
              <a:t>Основы управления продуктом</a:t>
            </a:r>
            <a:endParaRPr sz="13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787400" lvl="0" indent="0" algn="l" rtl="0">
              <a:lnSpc>
                <a:spcPct val="1012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0000"/>
        </a:solidFill>
        <a:effectLst/>
      </p:bgPr>
    </p:bg>
    <p:spTree>
      <p:nvGrpSpPr>
        <p:cNvPr id="1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98"/>
          <p:cNvSpPr/>
          <p:nvPr/>
        </p:nvSpPr>
        <p:spPr>
          <a:xfrm>
            <a:off x="476250" y="335215"/>
            <a:ext cx="162086" cy="155852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7" name="Google Shape;637;p98"/>
          <p:cNvSpPr/>
          <p:nvPr/>
        </p:nvSpPr>
        <p:spPr>
          <a:xfrm>
            <a:off x="614362" y="380807"/>
            <a:ext cx="124238" cy="119459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2"/>
                </a:lnTo>
                <a:lnTo>
                  <a:pt x="146592" y="21690"/>
                </a:lnTo>
                <a:lnTo>
                  <a:pt x="0" y="168282"/>
                </a:lnTo>
                <a:lnTo>
                  <a:pt x="104708" y="272991"/>
                </a:lnTo>
                <a:lnTo>
                  <a:pt x="251301" y="126399"/>
                </a:lnTo>
                <a:lnTo>
                  <a:pt x="267563" y="101904"/>
                </a:lnTo>
                <a:lnTo>
                  <a:pt x="272983" y="74044"/>
                </a:lnTo>
                <a:lnTo>
                  <a:pt x="267563" y="46185"/>
                </a:lnTo>
                <a:lnTo>
                  <a:pt x="251301" y="21690"/>
                </a:lnTo>
                <a:lnTo>
                  <a:pt x="226809" y="5422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8" name="Google Shape;638;p98"/>
          <p:cNvSpPr/>
          <p:nvPr/>
        </p:nvSpPr>
        <p:spPr>
          <a:xfrm>
            <a:off x="571500" y="338137"/>
            <a:ext cx="121060" cy="116403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9" name="Google Shape;639;p98"/>
          <p:cNvSpPr/>
          <p:nvPr/>
        </p:nvSpPr>
        <p:spPr>
          <a:xfrm>
            <a:off x="571500" y="326031"/>
            <a:ext cx="181156" cy="174188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0" name="Google Shape;640;p98"/>
          <p:cNvSpPr/>
          <p:nvPr/>
        </p:nvSpPr>
        <p:spPr>
          <a:xfrm>
            <a:off x="538162" y="1267255"/>
            <a:ext cx="447600" cy="4317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1" name="Google Shape;641;p98"/>
          <p:cNvSpPr/>
          <p:nvPr/>
        </p:nvSpPr>
        <p:spPr>
          <a:xfrm>
            <a:off x="538020" y="1271770"/>
            <a:ext cx="448123" cy="430887"/>
          </a:xfrm>
          <a:custGeom>
            <a:avLst/>
            <a:gdLst/>
            <a:ahLst/>
            <a:cxnLst/>
            <a:rect l="l" t="t" r="r" b="b"/>
            <a:pathLst>
              <a:path w="984885" h="984884" extrusionOk="0">
                <a:moveTo>
                  <a:pt x="492131" y="0"/>
                </a:moveTo>
                <a:lnTo>
                  <a:pt x="539526" y="2252"/>
                </a:lnTo>
                <a:lnTo>
                  <a:pt x="585646" y="8874"/>
                </a:lnTo>
                <a:lnTo>
                  <a:pt x="630286" y="19657"/>
                </a:lnTo>
                <a:lnTo>
                  <a:pt x="673239" y="34396"/>
                </a:lnTo>
                <a:lnTo>
                  <a:pt x="714298" y="52884"/>
                </a:lnTo>
                <a:lnTo>
                  <a:pt x="753258" y="74916"/>
                </a:lnTo>
                <a:lnTo>
                  <a:pt x="789912" y="100284"/>
                </a:lnTo>
                <a:lnTo>
                  <a:pt x="824055" y="128784"/>
                </a:lnTo>
                <a:lnTo>
                  <a:pt x="855478" y="160208"/>
                </a:lnTo>
                <a:lnTo>
                  <a:pt x="883978" y="194350"/>
                </a:lnTo>
                <a:lnTo>
                  <a:pt x="909347" y="231004"/>
                </a:lnTo>
                <a:lnTo>
                  <a:pt x="931378" y="269964"/>
                </a:lnTo>
                <a:lnTo>
                  <a:pt x="949867" y="311023"/>
                </a:lnTo>
                <a:lnTo>
                  <a:pt x="964606" y="353976"/>
                </a:lnTo>
                <a:lnTo>
                  <a:pt x="975389" y="398616"/>
                </a:lnTo>
                <a:lnTo>
                  <a:pt x="982010" y="444736"/>
                </a:lnTo>
                <a:lnTo>
                  <a:pt x="984263" y="492131"/>
                </a:lnTo>
                <a:lnTo>
                  <a:pt x="982010" y="539526"/>
                </a:lnTo>
                <a:lnTo>
                  <a:pt x="975389" y="585646"/>
                </a:lnTo>
                <a:lnTo>
                  <a:pt x="964606" y="630286"/>
                </a:lnTo>
                <a:lnTo>
                  <a:pt x="949867" y="673239"/>
                </a:lnTo>
                <a:lnTo>
                  <a:pt x="931378" y="714298"/>
                </a:lnTo>
                <a:lnTo>
                  <a:pt x="909347" y="753258"/>
                </a:lnTo>
                <a:lnTo>
                  <a:pt x="883978" y="789912"/>
                </a:lnTo>
                <a:lnTo>
                  <a:pt x="855478" y="824055"/>
                </a:lnTo>
                <a:lnTo>
                  <a:pt x="824055" y="855478"/>
                </a:lnTo>
                <a:lnTo>
                  <a:pt x="789912" y="883978"/>
                </a:lnTo>
                <a:lnTo>
                  <a:pt x="753258" y="909347"/>
                </a:lnTo>
                <a:lnTo>
                  <a:pt x="714298" y="931378"/>
                </a:lnTo>
                <a:lnTo>
                  <a:pt x="673239" y="949867"/>
                </a:lnTo>
                <a:lnTo>
                  <a:pt x="630286" y="964606"/>
                </a:lnTo>
                <a:lnTo>
                  <a:pt x="585646" y="975389"/>
                </a:lnTo>
                <a:lnTo>
                  <a:pt x="539526" y="982010"/>
                </a:lnTo>
                <a:lnTo>
                  <a:pt x="492131" y="984263"/>
                </a:lnTo>
                <a:lnTo>
                  <a:pt x="444736" y="982010"/>
                </a:lnTo>
                <a:lnTo>
                  <a:pt x="398616" y="975389"/>
                </a:lnTo>
                <a:lnTo>
                  <a:pt x="353976" y="964606"/>
                </a:lnTo>
                <a:lnTo>
                  <a:pt x="311023" y="949867"/>
                </a:lnTo>
                <a:lnTo>
                  <a:pt x="269964" y="931378"/>
                </a:lnTo>
                <a:lnTo>
                  <a:pt x="231004" y="909347"/>
                </a:lnTo>
                <a:lnTo>
                  <a:pt x="194350" y="883978"/>
                </a:lnTo>
                <a:lnTo>
                  <a:pt x="160208" y="855478"/>
                </a:lnTo>
                <a:lnTo>
                  <a:pt x="128784" y="824055"/>
                </a:lnTo>
                <a:lnTo>
                  <a:pt x="100284" y="789912"/>
                </a:lnTo>
                <a:lnTo>
                  <a:pt x="74916" y="753258"/>
                </a:lnTo>
                <a:lnTo>
                  <a:pt x="52884" y="714298"/>
                </a:lnTo>
                <a:lnTo>
                  <a:pt x="34396" y="673239"/>
                </a:lnTo>
                <a:lnTo>
                  <a:pt x="19657" y="630286"/>
                </a:lnTo>
                <a:lnTo>
                  <a:pt x="8874" y="585646"/>
                </a:lnTo>
                <a:lnTo>
                  <a:pt x="2252" y="539526"/>
                </a:lnTo>
                <a:lnTo>
                  <a:pt x="0" y="492131"/>
                </a:lnTo>
                <a:lnTo>
                  <a:pt x="2252" y="444736"/>
                </a:lnTo>
                <a:lnTo>
                  <a:pt x="8874" y="398616"/>
                </a:lnTo>
                <a:lnTo>
                  <a:pt x="19657" y="353976"/>
                </a:lnTo>
                <a:lnTo>
                  <a:pt x="34396" y="311023"/>
                </a:lnTo>
                <a:lnTo>
                  <a:pt x="52884" y="269964"/>
                </a:lnTo>
                <a:lnTo>
                  <a:pt x="74916" y="231004"/>
                </a:lnTo>
                <a:lnTo>
                  <a:pt x="100284" y="194350"/>
                </a:lnTo>
                <a:lnTo>
                  <a:pt x="128784" y="160208"/>
                </a:lnTo>
                <a:lnTo>
                  <a:pt x="160208" y="128784"/>
                </a:lnTo>
                <a:lnTo>
                  <a:pt x="194350" y="100284"/>
                </a:lnTo>
                <a:lnTo>
                  <a:pt x="231004" y="74916"/>
                </a:lnTo>
                <a:lnTo>
                  <a:pt x="269964" y="52884"/>
                </a:lnTo>
                <a:lnTo>
                  <a:pt x="311023" y="34396"/>
                </a:lnTo>
                <a:lnTo>
                  <a:pt x="353976" y="19657"/>
                </a:lnTo>
                <a:lnTo>
                  <a:pt x="398616" y="8874"/>
                </a:lnTo>
                <a:lnTo>
                  <a:pt x="444736" y="2252"/>
                </a:lnTo>
                <a:lnTo>
                  <a:pt x="492131" y="0"/>
                </a:lnTo>
                <a:close/>
              </a:path>
            </a:pathLst>
          </a:custGeom>
          <a:solidFill>
            <a:srgbClr val="6339E6"/>
          </a:solidFill>
          <a:ln w="62825" cap="flat" cmpd="sng">
            <a:solidFill>
              <a:srgbClr val="6339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2" name="Google Shape;642;p98"/>
          <p:cNvSpPr/>
          <p:nvPr/>
        </p:nvSpPr>
        <p:spPr>
          <a:xfrm>
            <a:off x="537514" y="1950144"/>
            <a:ext cx="448123" cy="430887"/>
          </a:xfrm>
          <a:custGeom>
            <a:avLst/>
            <a:gdLst/>
            <a:ahLst/>
            <a:cxnLst/>
            <a:rect l="l" t="t" r="r" b="b"/>
            <a:pathLst>
              <a:path w="984885" h="984884" extrusionOk="0">
                <a:moveTo>
                  <a:pt x="492131" y="0"/>
                </a:moveTo>
                <a:lnTo>
                  <a:pt x="539526" y="2252"/>
                </a:lnTo>
                <a:lnTo>
                  <a:pt x="585646" y="8874"/>
                </a:lnTo>
                <a:lnTo>
                  <a:pt x="630286" y="19657"/>
                </a:lnTo>
                <a:lnTo>
                  <a:pt x="673239" y="34396"/>
                </a:lnTo>
                <a:lnTo>
                  <a:pt x="714298" y="52884"/>
                </a:lnTo>
                <a:lnTo>
                  <a:pt x="753258" y="74916"/>
                </a:lnTo>
                <a:lnTo>
                  <a:pt x="789912" y="100284"/>
                </a:lnTo>
                <a:lnTo>
                  <a:pt x="824055" y="128784"/>
                </a:lnTo>
                <a:lnTo>
                  <a:pt x="855478" y="160208"/>
                </a:lnTo>
                <a:lnTo>
                  <a:pt x="883978" y="194350"/>
                </a:lnTo>
                <a:lnTo>
                  <a:pt x="909347" y="231004"/>
                </a:lnTo>
                <a:lnTo>
                  <a:pt x="931378" y="269964"/>
                </a:lnTo>
                <a:lnTo>
                  <a:pt x="949867" y="311023"/>
                </a:lnTo>
                <a:lnTo>
                  <a:pt x="964606" y="353976"/>
                </a:lnTo>
                <a:lnTo>
                  <a:pt x="975389" y="398616"/>
                </a:lnTo>
                <a:lnTo>
                  <a:pt x="982010" y="444736"/>
                </a:lnTo>
                <a:lnTo>
                  <a:pt x="984263" y="492131"/>
                </a:lnTo>
                <a:lnTo>
                  <a:pt x="982010" y="539526"/>
                </a:lnTo>
                <a:lnTo>
                  <a:pt x="975389" y="585646"/>
                </a:lnTo>
                <a:lnTo>
                  <a:pt x="964606" y="630286"/>
                </a:lnTo>
                <a:lnTo>
                  <a:pt x="949867" y="673239"/>
                </a:lnTo>
                <a:lnTo>
                  <a:pt x="931378" y="714298"/>
                </a:lnTo>
                <a:lnTo>
                  <a:pt x="909347" y="753258"/>
                </a:lnTo>
                <a:lnTo>
                  <a:pt x="883978" y="789912"/>
                </a:lnTo>
                <a:lnTo>
                  <a:pt x="855478" y="824055"/>
                </a:lnTo>
                <a:lnTo>
                  <a:pt x="824055" y="855478"/>
                </a:lnTo>
                <a:lnTo>
                  <a:pt x="789912" y="883978"/>
                </a:lnTo>
                <a:lnTo>
                  <a:pt x="753258" y="909347"/>
                </a:lnTo>
                <a:lnTo>
                  <a:pt x="714298" y="931378"/>
                </a:lnTo>
                <a:lnTo>
                  <a:pt x="673239" y="949867"/>
                </a:lnTo>
                <a:lnTo>
                  <a:pt x="630286" y="964606"/>
                </a:lnTo>
                <a:lnTo>
                  <a:pt x="585646" y="975389"/>
                </a:lnTo>
                <a:lnTo>
                  <a:pt x="539526" y="982010"/>
                </a:lnTo>
                <a:lnTo>
                  <a:pt x="492131" y="984263"/>
                </a:lnTo>
                <a:lnTo>
                  <a:pt x="444736" y="982010"/>
                </a:lnTo>
                <a:lnTo>
                  <a:pt x="398616" y="975389"/>
                </a:lnTo>
                <a:lnTo>
                  <a:pt x="353976" y="964606"/>
                </a:lnTo>
                <a:lnTo>
                  <a:pt x="311023" y="949867"/>
                </a:lnTo>
                <a:lnTo>
                  <a:pt x="269964" y="931378"/>
                </a:lnTo>
                <a:lnTo>
                  <a:pt x="231004" y="909347"/>
                </a:lnTo>
                <a:lnTo>
                  <a:pt x="194350" y="883978"/>
                </a:lnTo>
                <a:lnTo>
                  <a:pt x="160208" y="855478"/>
                </a:lnTo>
                <a:lnTo>
                  <a:pt x="128784" y="824055"/>
                </a:lnTo>
                <a:lnTo>
                  <a:pt x="100284" y="789912"/>
                </a:lnTo>
                <a:lnTo>
                  <a:pt x="74916" y="753258"/>
                </a:lnTo>
                <a:lnTo>
                  <a:pt x="52884" y="714298"/>
                </a:lnTo>
                <a:lnTo>
                  <a:pt x="34396" y="673239"/>
                </a:lnTo>
                <a:lnTo>
                  <a:pt x="19657" y="630286"/>
                </a:lnTo>
                <a:lnTo>
                  <a:pt x="8874" y="585646"/>
                </a:lnTo>
                <a:lnTo>
                  <a:pt x="2252" y="539526"/>
                </a:lnTo>
                <a:lnTo>
                  <a:pt x="0" y="492131"/>
                </a:lnTo>
                <a:lnTo>
                  <a:pt x="2252" y="444736"/>
                </a:lnTo>
                <a:lnTo>
                  <a:pt x="8874" y="398616"/>
                </a:lnTo>
                <a:lnTo>
                  <a:pt x="19657" y="353976"/>
                </a:lnTo>
                <a:lnTo>
                  <a:pt x="34396" y="311023"/>
                </a:lnTo>
                <a:lnTo>
                  <a:pt x="52884" y="269964"/>
                </a:lnTo>
                <a:lnTo>
                  <a:pt x="74916" y="231004"/>
                </a:lnTo>
                <a:lnTo>
                  <a:pt x="100284" y="194350"/>
                </a:lnTo>
                <a:lnTo>
                  <a:pt x="128784" y="160208"/>
                </a:lnTo>
                <a:lnTo>
                  <a:pt x="160208" y="128784"/>
                </a:lnTo>
                <a:lnTo>
                  <a:pt x="194350" y="100284"/>
                </a:lnTo>
                <a:lnTo>
                  <a:pt x="231004" y="74916"/>
                </a:lnTo>
                <a:lnTo>
                  <a:pt x="269964" y="52884"/>
                </a:lnTo>
                <a:lnTo>
                  <a:pt x="311023" y="34396"/>
                </a:lnTo>
                <a:lnTo>
                  <a:pt x="353976" y="19657"/>
                </a:lnTo>
                <a:lnTo>
                  <a:pt x="398616" y="8874"/>
                </a:lnTo>
                <a:lnTo>
                  <a:pt x="444736" y="2252"/>
                </a:lnTo>
                <a:lnTo>
                  <a:pt x="492131" y="0"/>
                </a:lnTo>
                <a:close/>
              </a:path>
            </a:pathLst>
          </a:custGeom>
          <a:noFill/>
          <a:ln w="62825" cap="flat" cmpd="sng">
            <a:solidFill>
              <a:srgbClr val="33354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3" name="Google Shape;643;p98"/>
          <p:cNvSpPr txBox="1"/>
          <p:nvPr/>
        </p:nvSpPr>
        <p:spPr>
          <a:xfrm>
            <a:off x="1280685" y="1275465"/>
            <a:ext cx="792300" cy="17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85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9497A6"/>
                </a:solidFill>
                <a:latin typeface="IBM Plex Sans"/>
                <a:ea typeface="IBM Plex Sans"/>
                <a:cs typeface="IBM Plex Sans"/>
                <a:sym typeface="IBM Plex Sans"/>
              </a:rPr>
              <a:t>Урок 1</a:t>
            </a:r>
            <a:endParaRPr sz="1100" b="0" i="0" u="none" strike="noStrike" cap="non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644" name="Google Shape;644;p98"/>
          <p:cNvSpPr txBox="1">
            <a:spLocks noGrp="1"/>
          </p:cNvSpPr>
          <p:nvPr>
            <p:ph type="title"/>
          </p:nvPr>
        </p:nvSpPr>
        <p:spPr>
          <a:xfrm>
            <a:off x="1280605" y="1454118"/>
            <a:ext cx="5966400" cy="2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en">
                <a:solidFill>
                  <a:srgbClr val="9698A6"/>
                </a:solidFill>
              </a:rPr>
              <a:t>Продуктовое мышление</a:t>
            </a:r>
            <a:endParaRPr sz="1800"/>
          </a:p>
        </p:txBody>
      </p:sp>
      <p:sp>
        <p:nvSpPr>
          <p:cNvPr id="645" name="Google Shape;645;p98"/>
          <p:cNvSpPr txBox="1"/>
          <p:nvPr/>
        </p:nvSpPr>
        <p:spPr>
          <a:xfrm>
            <a:off x="1280579" y="2604509"/>
            <a:ext cx="5026500" cy="42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7975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9497A6"/>
                </a:solidFill>
                <a:latin typeface="IBM Plex Sans"/>
                <a:ea typeface="IBM Plex Sans"/>
                <a:cs typeface="IBM Plex Sans"/>
                <a:sym typeface="IBM Plex Sans"/>
              </a:rPr>
              <a:t>Урок 3</a:t>
            </a:r>
            <a:endParaRPr sz="1500">
              <a:solidFill>
                <a:srgbClr val="9698A6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" sz="1500">
                <a:solidFill>
                  <a:srgbClr val="9698A6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Управление продуктовыми требованиями </a:t>
            </a:r>
            <a:endParaRPr sz="1500">
              <a:solidFill>
                <a:srgbClr val="9698A6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>
              <a:solidFill>
                <a:srgbClr val="9698A6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</p:txBody>
      </p:sp>
      <p:sp>
        <p:nvSpPr>
          <p:cNvPr id="646" name="Google Shape;646;p98"/>
          <p:cNvSpPr txBox="1"/>
          <p:nvPr/>
        </p:nvSpPr>
        <p:spPr>
          <a:xfrm>
            <a:off x="642644" y="1346503"/>
            <a:ext cx="240300" cy="2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 b="0" i="0" u="none" strike="noStrike" cap="none">
                <a:solidFill>
                  <a:srgbClr val="FFFFFF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1</a:t>
            </a:r>
            <a:endParaRPr sz="1500" b="0" i="0" u="none" strike="noStrike" cap="none">
              <a:solidFill>
                <a:srgbClr val="FFFFFF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647" name="Google Shape;647;p98"/>
          <p:cNvSpPr txBox="1"/>
          <p:nvPr/>
        </p:nvSpPr>
        <p:spPr>
          <a:xfrm>
            <a:off x="642001" y="2045329"/>
            <a:ext cx="240300" cy="2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 b="1" i="0" u="none" strike="noStrike" cap="none">
                <a:solidFill>
                  <a:srgbClr val="9698A6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2</a:t>
            </a:r>
            <a:endParaRPr sz="1500" b="0" i="0" u="none" strike="noStrike" cap="none">
              <a:solidFill>
                <a:srgbClr val="9698A6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648" name="Google Shape;648;p98"/>
          <p:cNvSpPr/>
          <p:nvPr/>
        </p:nvSpPr>
        <p:spPr>
          <a:xfrm>
            <a:off x="541403" y="2608762"/>
            <a:ext cx="448123" cy="430887"/>
          </a:xfrm>
          <a:custGeom>
            <a:avLst/>
            <a:gdLst/>
            <a:ahLst/>
            <a:cxnLst/>
            <a:rect l="l" t="t" r="r" b="b"/>
            <a:pathLst>
              <a:path w="984885" h="984884" extrusionOk="0">
                <a:moveTo>
                  <a:pt x="492131" y="0"/>
                </a:moveTo>
                <a:lnTo>
                  <a:pt x="539526" y="2252"/>
                </a:lnTo>
                <a:lnTo>
                  <a:pt x="585646" y="8874"/>
                </a:lnTo>
                <a:lnTo>
                  <a:pt x="630286" y="19657"/>
                </a:lnTo>
                <a:lnTo>
                  <a:pt x="673239" y="34396"/>
                </a:lnTo>
                <a:lnTo>
                  <a:pt x="714298" y="52884"/>
                </a:lnTo>
                <a:lnTo>
                  <a:pt x="753258" y="74916"/>
                </a:lnTo>
                <a:lnTo>
                  <a:pt x="789912" y="100284"/>
                </a:lnTo>
                <a:lnTo>
                  <a:pt x="824055" y="128784"/>
                </a:lnTo>
                <a:lnTo>
                  <a:pt x="855478" y="160208"/>
                </a:lnTo>
                <a:lnTo>
                  <a:pt x="883978" y="194350"/>
                </a:lnTo>
                <a:lnTo>
                  <a:pt x="909347" y="231004"/>
                </a:lnTo>
                <a:lnTo>
                  <a:pt x="931378" y="269964"/>
                </a:lnTo>
                <a:lnTo>
                  <a:pt x="949867" y="311023"/>
                </a:lnTo>
                <a:lnTo>
                  <a:pt x="964606" y="353976"/>
                </a:lnTo>
                <a:lnTo>
                  <a:pt x="975389" y="398616"/>
                </a:lnTo>
                <a:lnTo>
                  <a:pt x="982010" y="444736"/>
                </a:lnTo>
                <a:lnTo>
                  <a:pt x="984263" y="492131"/>
                </a:lnTo>
                <a:lnTo>
                  <a:pt x="982010" y="539526"/>
                </a:lnTo>
                <a:lnTo>
                  <a:pt x="975389" y="585646"/>
                </a:lnTo>
                <a:lnTo>
                  <a:pt x="964606" y="630286"/>
                </a:lnTo>
                <a:lnTo>
                  <a:pt x="949867" y="673239"/>
                </a:lnTo>
                <a:lnTo>
                  <a:pt x="931378" y="714298"/>
                </a:lnTo>
                <a:lnTo>
                  <a:pt x="909347" y="753258"/>
                </a:lnTo>
                <a:lnTo>
                  <a:pt x="883978" y="789912"/>
                </a:lnTo>
                <a:lnTo>
                  <a:pt x="855478" y="824055"/>
                </a:lnTo>
                <a:lnTo>
                  <a:pt x="824055" y="855478"/>
                </a:lnTo>
                <a:lnTo>
                  <a:pt x="789912" y="883978"/>
                </a:lnTo>
                <a:lnTo>
                  <a:pt x="753258" y="909347"/>
                </a:lnTo>
                <a:lnTo>
                  <a:pt x="714298" y="931378"/>
                </a:lnTo>
                <a:lnTo>
                  <a:pt x="673239" y="949867"/>
                </a:lnTo>
                <a:lnTo>
                  <a:pt x="630286" y="964606"/>
                </a:lnTo>
                <a:lnTo>
                  <a:pt x="585646" y="975389"/>
                </a:lnTo>
                <a:lnTo>
                  <a:pt x="539526" y="982010"/>
                </a:lnTo>
                <a:lnTo>
                  <a:pt x="492131" y="984263"/>
                </a:lnTo>
                <a:lnTo>
                  <a:pt x="444736" y="982010"/>
                </a:lnTo>
                <a:lnTo>
                  <a:pt x="398616" y="975389"/>
                </a:lnTo>
                <a:lnTo>
                  <a:pt x="353976" y="964606"/>
                </a:lnTo>
                <a:lnTo>
                  <a:pt x="311023" y="949867"/>
                </a:lnTo>
                <a:lnTo>
                  <a:pt x="269964" y="931378"/>
                </a:lnTo>
                <a:lnTo>
                  <a:pt x="231004" y="909347"/>
                </a:lnTo>
                <a:lnTo>
                  <a:pt x="194350" y="883978"/>
                </a:lnTo>
                <a:lnTo>
                  <a:pt x="160208" y="855478"/>
                </a:lnTo>
                <a:lnTo>
                  <a:pt x="128784" y="824055"/>
                </a:lnTo>
                <a:lnTo>
                  <a:pt x="100284" y="789912"/>
                </a:lnTo>
                <a:lnTo>
                  <a:pt x="74916" y="753258"/>
                </a:lnTo>
                <a:lnTo>
                  <a:pt x="52884" y="714298"/>
                </a:lnTo>
                <a:lnTo>
                  <a:pt x="34396" y="673239"/>
                </a:lnTo>
                <a:lnTo>
                  <a:pt x="19657" y="630286"/>
                </a:lnTo>
                <a:lnTo>
                  <a:pt x="8874" y="585646"/>
                </a:lnTo>
                <a:lnTo>
                  <a:pt x="2252" y="539526"/>
                </a:lnTo>
                <a:lnTo>
                  <a:pt x="0" y="492131"/>
                </a:lnTo>
                <a:lnTo>
                  <a:pt x="2252" y="444736"/>
                </a:lnTo>
                <a:lnTo>
                  <a:pt x="8874" y="398616"/>
                </a:lnTo>
                <a:lnTo>
                  <a:pt x="19657" y="353976"/>
                </a:lnTo>
                <a:lnTo>
                  <a:pt x="34396" y="311023"/>
                </a:lnTo>
                <a:lnTo>
                  <a:pt x="52884" y="269964"/>
                </a:lnTo>
                <a:lnTo>
                  <a:pt x="74916" y="231004"/>
                </a:lnTo>
                <a:lnTo>
                  <a:pt x="100284" y="194350"/>
                </a:lnTo>
                <a:lnTo>
                  <a:pt x="128784" y="160208"/>
                </a:lnTo>
                <a:lnTo>
                  <a:pt x="160208" y="128784"/>
                </a:lnTo>
                <a:lnTo>
                  <a:pt x="194350" y="100284"/>
                </a:lnTo>
                <a:lnTo>
                  <a:pt x="231004" y="74916"/>
                </a:lnTo>
                <a:lnTo>
                  <a:pt x="269964" y="52884"/>
                </a:lnTo>
                <a:lnTo>
                  <a:pt x="311023" y="34396"/>
                </a:lnTo>
                <a:lnTo>
                  <a:pt x="353976" y="19657"/>
                </a:lnTo>
                <a:lnTo>
                  <a:pt x="398616" y="8874"/>
                </a:lnTo>
                <a:lnTo>
                  <a:pt x="444736" y="2252"/>
                </a:lnTo>
                <a:lnTo>
                  <a:pt x="492131" y="0"/>
                </a:lnTo>
                <a:close/>
              </a:path>
            </a:pathLst>
          </a:custGeom>
          <a:noFill/>
          <a:ln w="62825" cap="flat" cmpd="sng">
            <a:solidFill>
              <a:srgbClr val="33354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9" name="Google Shape;649;p98"/>
          <p:cNvSpPr txBox="1"/>
          <p:nvPr/>
        </p:nvSpPr>
        <p:spPr>
          <a:xfrm>
            <a:off x="645890" y="2699759"/>
            <a:ext cx="240300" cy="2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 b="1" i="0" u="none" strike="noStrike" cap="none">
                <a:solidFill>
                  <a:srgbClr val="9597A6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3</a:t>
            </a:r>
            <a:endParaRPr sz="1500" b="0" i="0" u="none" strike="noStrike" cap="none">
              <a:solidFill>
                <a:srgbClr val="000000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cxnSp>
        <p:nvCxnSpPr>
          <p:cNvPr id="650" name="Google Shape;650;p98"/>
          <p:cNvCxnSpPr/>
          <p:nvPr/>
        </p:nvCxnSpPr>
        <p:spPr>
          <a:xfrm>
            <a:off x="765624" y="1713325"/>
            <a:ext cx="900" cy="236700"/>
          </a:xfrm>
          <a:prstGeom prst="straightConnector1">
            <a:avLst/>
          </a:prstGeom>
          <a:noFill/>
          <a:ln w="76200" cap="flat" cmpd="sng">
            <a:solidFill>
              <a:srgbClr val="6339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51" name="Google Shape;651;p98"/>
          <p:cNvSpPr/>
          <p:nvPr/>
        </p:nvSpPr>
        <p:spPr>
          <a:xfrm>
            <a:off x="536843" y="3270407"/>
            <a:ext cx="448123" cy="430887"/>
          </a:xfrm>
          <a:custGeom>
            <a:avLst/>
            <a:gdLst/>
            <a:ahLst/>
            <a:cxnLst/>
            <a:rect l="l" t="t" r="r" b="b"/>
            <a:pathLst>
              <a:path w="984885" h="984884" extrusionOk="0">
                <a:moveTo>
                  <a:pt x="492131" y="0"/>
                </a:moveTo>
                <a:lnTo>
                  <a:pt x="539526" y="2252"/>
                </a:lnTo>
                <a:lnTo>
                  <a:pt x="585646" y="8874"/>
                </a:lnTo>
                <a:lnTo>
                  <a:pt x="630286" y="19657"/>
                </a:lnTo>
                <a:lnTo>
                  <a:pt x="673239" y="34396"/>
                </a:lnTo>
                <a:lnTo>
                  <a:pt x="714298" y="52884"/>
                </a:lnTo>
                <a:lnTo>
                  <a:pt x="753258" y="74916"/>
                </a:lnTo>
                <a:lnTo>
                  <a:pt x="789912" y="100284"/>
                </a:lnTo>
                <a:lnTo>
                  <a:pt x="824055" y="128784"/>
                </a:lnTo>
                <a:lnTo>
                  <a:pt x="855478" y="160208"/>
                </a:lnTo>
                <a:lnTo>
                  <a:pt x="883978" y="194350"/>
                </a:lnTo>
                <a:lnTo>
                  <a:pt x="909347" y="231004"/>
                </a:lnTo>
                <a:lnTo>
                  <a:pt x="931378" y="269964"/>
                </a:lnTo>
                <a:lnTo>
                  <a:pt x="949867" y="311023"/>
                </a:lnTo>
                <a:lnTo>
                  <a:pt x="964606" y="353976"/>
                </a:lnTo>
                <a:lnTo>
                  <a:pt x="975389" y="398616"/>
                </a:lnTo>
                <a:lnTo>
                  <a:pt x="982010" y="444736"/>
                </a:lnTo>
                <a:lnTo>
                  <a:pt x="984263" y="492131"/>
                </a:lnTo>
                <a:lnTo>
                  <a:pt x="982010" y="539526"/>
                </a:lnTo>
                <a:lnTo>
                  <a:pt x="975389" y="585646"/>
                </a:lnTo>
                <a:lnTo>
                  <a:pt x="964606" y="630286"/>
                </a:lnTo>
                <a:lnTo>
                  <a:pt x="949867" y="673239"/>
                </a:lnTo>
                <a:lnTo>
                  <a:pt x="931378" y="714298"/>
                </a:lnTo>
                <a:lnTo>
                  <a:pt x="909347" y="753258"/>
                </a:lnTo>
                <a:lnTo>
                  <a:pt x="883978" y="789912"/>
                </a:lnTo>
                <a:lnTo>
                  <a:pt x="855478" y="824055"/>
                </a:lnTo>
                <a:lnTo>
                  <a:pt x="824055" y="855478"/>
                </a:lnTo>
                <a:lnTo>
                  <a:pt x="789912" y="883978"/>
                </a:lnTo>
                <a:lnTo>
                  <a:pt x="753258" y="909347"/>
                </a:lnTo>
                <a:lnTo>
                  <a:pt x="714298" y="931378"/>
                </a:lnTo>
                <a:lnTo>
                  <a:pt x="673239" y="949867"/>
                </a:lnTo>
                <a:lnTo>
                  <a:pt x="630286" y="964606"/>
                </a:lnTo>
                <a:lnTo>
                  <a:pt x="585646" y="975389"/>
                </a:lnTo>
                <a:lnTo>
                  <a:pt x="539526" y="982010"/>
                </a:lnTo>
                <a:lnTo>
                  <a:pt x="492131" y="984263"/>
                </a:lnTo>
                <a:lnTo>
                  <a:pt x="444736" y="982010"/>
                </a:lnTo>
                <a:lnTo>
                  <a:pt x="398616" y="975389"/>
                </a:lnTo>
                <a:lnTo>
                  <a:pt x="353976" y="964606"/>
                </a:lnTo>
                <a:lnTo>
                  <a:pt x="311023" y="949867"/>
                </a:lnTo>
                <a:lnTo>
                  <a:pt x="269964" y="931378"/>
                </a:lnTo>
                <a:lnTo>
                  <a:pt x="231004" y="909347"/>
                </a:lnTo>
                <a:lnTo>
                  <a:pt x="194350" y="883978"/>
                </a:lnTo>
                <a:lnTo>
                  <a:pt x="160208" y="855478"/>
                </a:lnTo>
                <a:lnTo>
                  <a:pt x="128784" y="824055"/>
                </a:lnTo>
                <a:lnTo>
                  <a:pt x="100284" y="789912"/>
                </a:lnTo>
                <a:lnTo>
                  <a:pt x="74916" y="753258"/>
                </a:lnTo>
                <a:lnTo>
                  <a:pt x="52884" y="714298"/>
                </a:lnTo>
                <a:lnTo>
                  <a:pt x="34396" y="673239"/>
                </a:lnTo>
                <a:lnTo>
                  <a:pt x="19657" y="630286"/>
                </a:lnTo>
                <a:lnTo>
                  <a:pt x="8874" y="585646"/>
                </a:lnTo>
                <a:lnTo>
                  <a:pt x="2252" y="539526"/>
                </a:lnTo>
                <a:lnTo>
                  <a:pt x="0" y="492131"/>
                </a:lnTo>
                <a:lnTo>
                  <a:pt x="2252" y="444736"/>
                </a:lnTo>
                <a:lnTo>
                  <a:pt x="8874" y="398616"/>
                </a:lnTo>
                <a:lnTo>
                  <a:pt x="19657" y="353976"/>
                </a:lnTo>
                <a:lnTo>
                  <a:pt x="34396" y="311023"/>
                </a:lnTo>
                <a:lnTo>
                  <a:pt x="52884" y="269964"/>
                </a:lnTo>
                <a:lnTo>
                  <a:pt x="74916" y="231004"/>
                </a:lnTo>
                <a:lnTo>
                  <a:pt x="100284" y="194350"/>
                </a:lnTo>
                <a:lnTo>
                  <a:pt x="128784" y="160208"/>
                </a:lnTo>
                <a:lnTo>
                  <a:pt x="160208" y="128784"/>
                </a:lnTo>
                <a:lnTo>
                  <a:pt x="194350" y="100284"/>
                </a:lnTo>
                <a:lnTo>
                  <a:pt x="231004" y="74916"/>
                </a:lnTo>
                <a:lnTo>
                  <a:pt x="269964" y="52884"/>
                </a:lnTo>
                <a:lnTo>
                  <a:pt x="311023" y="34396"/>
                </a:lnTo>
                <a:lnTo>
                  <a:pt x="353976" y="19657"/>
                </a:lnTo>
                <a:lnTo>
                  <a:pt x="398616" y="8874"/>
                </a:lnTo>
                <a:lnTo>
                  <a:pt x="444736" y="2252"/>
                </a:lnTo>
                <a:lnTo>
                  <a:pt x="492131" y="0"/>
                </a:lnTo>
                <a:close/>
              </a:path>
            </a:pathLst>
          </a:custGeom>
          <a:noFill/>
          <a:ln w="62825" cap="flat" cmpd="sng">
            <a:solidFill>
              <a:srgbClr val="33354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2" name="Google Shape;652;p98"/>
          <p:cNvSpPr txBox="1"/>
          <p:nvPr/>
        </p:nvSpPr>
        <p:spPr>
          <a:xfrm>
            <a:off x="641330" y="3365592"/>
            <a:ext cx="240300" cy="2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 b="1" i="0" u="none" strike="noStrike" cap="none">
                <a:solidFill>
                  <a:srgbClr val="9597A6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4</a:t>
            </a:r>
            <a:endParaRPr sz="1500" b="0" i="0" u="none" strike="noStrike" cap="none">
              <a:solidFill>
                <a:srgbClr val="000000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653" name="Google Shape;653;p98"/>
          <p:cNvSpPr/>
          <p:nvPr/>
        </p:nvSpPr>
        <p:spPr>
          <a:xfrm>
            <a:off x="542051" y="3932057"/>
            <a:ext cx="448123" cy="430887"/>
          </a:xfrm>
          <a:custGeom>
            <a:avLst/>
            <a:gdLst/>
            <a:ahLst/>
            <a:cxnLst/>
            <a:rect l="l" t="t" r="r" b="b"/>
            <a:pathLst>
              <a:path w="984885" h="984884" extrusionOk="0">
                <a:moveTo>
                  <a:pt x="492131" y="0"/>
                </a:moveTo>
                <a:lnTo>
                  <a:pt x="539526" y="2252"/>
                </a:lnTo>
                <a:lnTo>
                  <a:pt x="585646" y="8874"/>
                </a:lnTo>
                <a:lnTo>
                  <a:pt x="630286" y="19657"/>
                </a:lnTo>
                <a:lnTo>
                  <a:pt x="673239" y="34396"/>
                </a:lnTo>
                <a:lnTo>
                  <a:pt x="714298" y="52884"/>
                </a:lnTo>
                <a:lnTo>
                  <a:pt x="753258" y="74916"/>
                </a:lnTo>
                <a:lnTo>
                  <a:pt x="789912" y="100284"/>
                </a:lnTo>
                <a:lnTo>
                  <a:pt x="824055" y="128784"/>
                </a:lnTo>
                <a:lnTo>
                  <a:pt x="855478" y="160208"/>
                </a:lnTo>
                <a:lnTo>
                  <a:pt x="883978" y="194350"/>
                </a:lnTo>
                <a:lnTo>
                  <a:pt x="909347" y="231004"/>
                </a:lnTo>
                <a:lnTo>
                  <a:pt x="931378" y="269964"/>
                </a:lnTo>
                <a:lnTo>
                  <a:pt x="949867" y="311023"/>
                </a:lnTo>
                <a:lnTo>
                  <a:pt x="964606" y="353976"/>
                </a:lnTo>
                <a:lnTo>
                  <a:pt x="975389" y="398616"/>
                </a:lnTo>
                <a:lnTo>
                  <a:pt x="982010" y="444736"/>
                </a:lnTo>
                <a:lnTo>
                  <a:pt x="984263" y="492131"/>
                </a:lnTo>
                <a:lnTo>
                  <a:pt x="982010" y="539526"/>
                </a:lnTo>
                <a:lnTo>
                  <a:pt x="975389" y="585646"/>
                </a:lnTo>
                <a:lnTo>
                  <a:pt x="964606" y="630286"/>
                </a:lnTo>
                <a:lnTo>
                  <a:pt x="949867" y="673239"/>
                </a:lnTo>
                <a:lnTo>
                  <a:pt x="931378" y="714298"/>
                </a:lnTo>
                <a:lnTo>
                  <a:pt x="909347" y="753258"/>
                </a:lnTo>
                <a:lnTo>
                  <a:pt x="883978" y="789912"/>
                </a:lnTo>
                <a:lnTo>
                  <a:pt x="855478" y="824055"/>
                </a:lnTo>
                <a:lnTo>
                  <a:pt x="824055" y="855478"/>
                </a:lnTo>
                <a:lnTo>
                  <a:pt x="789912" y="883978"/>
                </a:lnTo>
                <a:lnTo>
                  <a:pt x="753258" y="909347"/>
                </a:lnTo>
                <a:lnTo>
                  <a:pt x="714298" y="931378"/>
                </a:lnTo>
                <a:lnTo>
                  <a:pt x="673239" y="949867"/>
                </a:lnTo>
                <a:lnTo>
                  <a:pt x="630286" y="964606"/>
                </a:lnTo>
                <a:lnTo>
                  <a:pt x="585646" y="975389"/>
                </a:lnTo>
                <a:lnTo>
                  <a:pt x="539526" y="982010"/>
                </a:lnTo>
                <a:lnTo>
                  <a:pt x="492131" y="984263"/>
                </a:lnTo>
                <a:lnTo>
                  <a:pt x="444736" y="982010"/>
                </a:lnTo>
                <a:lnTo>
                  <a:pt x="398616" y="975389"/>
                </a:lnTo>
                <a:lnTo>
                  <a:pt x="353976" y="964606"/>
                </a:lnTo>
                <a:lnTo>
                  <a:pt x="311023" y="949867"/>
                </a:lnTo>
                <a:lnTo>
                  <a:pt x="269964" y="931378"/>
                </a:lnTo>
                <a:lnTo>
                  <a:pt x="231004" y="909347"/>
                </a:lnTo>
                <a:lnTo>
                  <a:pt x="194350" y="883978"/>
                </a:lnTo>
                <a:lnTo>
                  <a:pt x="160208" y="855478"/>
                </a:lnTo>
                <a:lnTo>
                  <a:pt x="128784" y="824055"/>
                </a:lnTo>
                <a:lnTo>
                  <a:pt x="100284" y="789912"/>
                </a:lnTo>
                <a:lnTo>
                  <a:pt x="74916" y="753258"/>
                </a:lnTo>
                <a:lnTo>
                  <a:pt x="52884" y="714298"/>
                </a:lnTo>
                <a:lnTo>
                  <a:pt x="34396" y="673239"/>
                </a:lnTo>
                <a:lnTo>
                  <a:pt x="19657" y="630286"/>
                </a:lnTo>
                <a:lnTo>
                  <a:pt x="8874" y="585646"/>
                </a:lnTo>
                <a:lnTo>
                  <a:pt x="2252" y="539526"/>
                </a:lnTo>
                <a:lnTo>
                  <a:pt x="0" y="492131"/>
                </a:lnTo>
                <a:lnTo>
                  <a:pt x="2252" y="444736"/>
                </a:lnTo>
                <a:lnTo>
                  <a:pt x="8874" y="398616"/>
                </a:lnTo>
                <a:lnTo>
                  <a:pt x="19657" y="353976"/>
                </a:lnTo>
                <a:lnTo>
                  <a:pt x="34396" y="311023"/>
                </a:lnTo>
                <a:lnTo>
                  <a:pt x="52884" y="269964"/>
                </a:lnTo>
                <a:lnTo>
                  <a:pt x="74916" y="231004"/>
                </a:lnTo>
                <a:lnTo>
                  <a:pt x="100284" y="194350"/>
                </a:lnTo>
                <a:lnTo>
                  <a:pt x="128784" y="160208"/>
                </a:lnTo>
                <a:lnTo>
                  <a:pt x="160208" y="128784"/>
                </a:lnTo>
                <a:lnTo>
                  <a:pt x="194350" y="100284"/>
                </a:lnTo>
                <a:lnTo>
                  <a:pt x="231004" y="74916"/>
                </a:lnTo>
                <a:lnTo>
                  <a:pt x="269964" y="52884"/>
                </a:lnTo>
                <a:lnTo>
                  <a:pt x="311023" y="34396"/>
                </a:lnTo>
                <a:lnTo>
                  <a:pt x="353976" y="19657"/>
                </a:lnTo>
                <a:lnTo>
                  <a:pt x="398616" y="8874"/>
                </a:lnTo>
                <a:lnTo>
                  <a:pt x="444736" y="2252"/>
                </a:lnTo>
                <a:lnTo>
                  <a:pt x="492131" y="0"/>
                </a:lnTo>
                <a:close/>
              </a:path>
            </a:pathLst>
          </a:custGeom>
          <a:noFill/>
          <a:ln w="62825" cap="flat" cmpd="sng">
            <a:solidFill>
              <a:srgbClr val="33354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4" name="Google Shape;654;p98"/>
          <p:cNvSpPr txBox="1"/>
          <p:nvPr/>
        </p:nvSpPr>
        <p:spPr>
          <a:xfrm>
            <a:off x="646538" y="4027242"/>
            <a:ext cx="240300" cy="2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 b="1" i="0" u="none" strike="noStrike" cap="none">
                <a:solidFill>
                  <a:srgbClr val="9597A6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5</a:t>
            </a:r>
            <a:endParaRPr sz="1500" b="0" i="0" u="none" strike="noStrike" cap="none">
              <a:solidFill>
                <a:srgbClr val="000000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655" name="Google Shape;655;p98"/>
          <p:cNvSpPr txBox="1"/>
          <p:nvPr/>
        </p:nvSpPr>
        <p:spPr>
          <a:xfrm>
            <a:off x="1256870" y="3271086"/>
            <a:ext cx="5073900" cy="4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740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9698A6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Урок 4</a:t>
            </a:r>
            <a:endParaRPr sz="1100">
              <a:solidFill>
                <a:srgbClr val="9698A6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8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MVP и RAT</a:t>
            </a:r>
            <a:endParaRPr sz="1500">
              <a:solidFill>
                <a:srgbClr val="9698A6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</p:txBody>
      </p:sp>
      <p:sp>
        <p:nvSpPr>
          <p:cNvPr id="656" name="Google Shape;656;p98"/>
          <p:cNvSpPr txBox="1"/>
          <p:nvPr/>
        </p:nvSpPr>
        <p:spPr>
          <a:xfrm>
            <a:off x="1280579" y="1950073"/>
            <a:ext cx="5026500" cy="42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7975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9497A6"/>
                </a:solidFill>
                <a:latin typeface="IBM Plex Sans"/>
                <a:ea typeface="IBM Plex Sans"/>
                <a:cs typeface="IBM Plex Sans"/>
                <a:sym typeface="IBM Plex Sans"/>
              </a:rPr>
              <a:t>Урок 2</a:t>
            </a:r>
            <a:endParaRPr sz="1100" b="0" i="0" u="none" strike="noStrike" cap="non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>
                <a:solidFill>
                  <a:srgbClr val="9698A6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Формирование продуктовых требований</a:t>
            </a:r>
            <a:endParaRPr sz="1500" b="0" i="0" u="none" strike="noStrike" cap="none">
              <a:solidFill>
                <a:srgbClr val="9698A6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</p:txBody>
      </p:sp>
      <p:cxnSp>
        <p:nvCxnSpPr>
          <p:cNvPr id="657" name="Google Shape;657;p98"/>
          <p:cNvCxnSpPr/>
          <p:nvPr/>
        </p:nvCxnSpPr>
        <p:spPr>
          <a:xfrm>
            <a:off x="764976" y="2382069"/>
            <a:ext cx="900" cy="236700"/>
          </a:xfrm>
          <a:prstGeom prst="straightConnector1">
            <a:avLst/>
          </a:prstGeom>
          <a:noFill/>
          <a:ln w="76200" cap="flat" cmpd="sng">
            <a:solidFill>
              <a:srgbClr val="33354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58" name="Google Shape;658;p98"/>
          <p:cNvCxnSpPr/>
          <p:nvPr/>
        </p:nvCxnSpPr>
        <p:spPr>
          <a:xfrm>
            <a:off x="765624" y="3041285"/>
            <a:ext cx="900" cy="236700"/>
          </a:xfrm>
          <a:prstGeom prst="straightConnector1">
            <a:avLst/>
          </a:prstGeom>
          <a:noFill/>
          <a:ln w="76200" cap="flat" cmpd="sng">
            <a:solidFill>
              <a:srgbClr val="33354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59" name="Google Shape;659;p98"/>
          <p:cNvCxnSpPr/>
          <p:nvPr/>
        </p:nvCxnSpPr>
        <p:spPr>
          <a:xfrm>
            <a:off x="765624" y="3702326"/>
            <a:ext cx="900" cy="236700"/>
          </a:xfrm>
          <a:prstGeom prst="straightConnector1">
            <a:avLst/>
          </a:prstGeom>
          <a:noFill/>
          <a:ln w="76200" cap="flat" cmpd="sng">
            <a:solidFill>
              <a:srgbClr val="33354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60" name="Google Shape;660;p98"/>
          <p:cNvSpPr txBox="1"/>
          <p:nvPr/>
        </p:nvSpPr>
        <p:spPr>
          <a:xfrm>
            <a:off x="1280675" y="3936150"/>
            <a:ext cx="5626200" cy="4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740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858793"/>
                </a:solidFill>
                <a:latin typeface="IBM Plex Sans"/>
                <a:ea typeface="IBM Plex Sans"/>
                <a:cs typeface="IBM Plex Sans"/>
                <a:sym typeface="IBM Plex Sans"/>
              </a:rPr>
              <a:t>Урок </a:t>
            </a:r>
            <a:r>
              <a:rPr lang="en" sz="1100">
                <a:solidFill>
                  <a:srgbClr val="858793"/>
                </a:solidFill>
                <a:latin typeface="IBM Plex Sans"/>
                <a:ea typeface="IBM Plex Sans"/>
                <a:cs typeface="IBM Plex Sans"/>
                <a:sym typeface="IBM Plex Sans"/>
              </a:rPr>
              <a:t>5</a:t>
            </a:r>
            <a:endParaRPr sz="1100" b="0" i="0" u="none" strike="noStrike" cap="non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>
                <a:solidFill>
                  <a:srgbClr val="9698A6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Базовые продуктовые метрики и отслеживание результата</a:t>
            </a:r>
            <a:endParaRPr sz="1500" b="0" i="0" u="none" strike="noStrike" cap="none">
              <a:solidFill>
                <a:srgbClr val="9698A6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</p:txBody>
      </p:sp>
      <p:sp>
        <p:nvSpPr>
          <p:cNvPr id="661" name="Google Shape;661;p98"/>
          <p:cNvSpPr/>
          <p:nvPr/>
        </p:nvSpPr>
        <p:spPr>
          <a:xfrm>
            <a:off x="536845" y="1940258"/>
            <a:ext cx="448123" cy="430887"/>
          </a:xfrm>
          <a:custGeom>
            <a:avLst/>
            <a:gdLst/>
            <a:ahLst/>
            <a:cxnLst/>
            <a:rect l="l" t="t" r="r" b="b"/>
            <a:pathLst>
              <a:path w="984885" h="984884" extrusionOk="0">
                <a:moveTo>
                  <a:pt x="492131" y="0"/>
                </a:moveTo>
                <a:lnTo>
                  <a:pt x="539526" y="2252"/>
                </a:lnTo>
                <a:lnTo>
                  <a:pt x="585646" y="8874"/>
                </a:lnTo>
                <a:lnTo>
                  <a:pt x="630286" y="19657"/>
                </a:lnTo>
                <a:lnTo>
                  <a:pt x="673239" y="34396"/>
                </a:lnTo>
                <a:lnTo>
                  <a:pt x="714298" y="52884"/>
                </a:lnTo>
                <a:lnTo>
                  <a:pt x="753258" y="74916"/>
                </a:lnTo>
                <a:lnTo>
                  <a:pt x="789912" y="100284"/>
                </a:lnTo>
                <a:lnTo>
                  <a:pt x="824055" y="128784"/>
                </a:lnTo>
                <a:lnTo>
                  <a:pt x="855478" y="160208"/>
                </a:lnTo>
                <a:lnTo>
                  <a:pt x="883978" y="194350"/>
                </a:lnTo>
                <a:lnTo>
                  <a:pt x="909347" y="231004"/>
                </a:lnTo>
                <a:lnTo>
                  <a:pt x="931378" y="269964"/>
                </a:lnTo>
                <a:lnTo>
                  <a:pt x="949867" y="311023"/>
                </a:lnTo>
                <a:lnTo>
                  <a:pt x="964606" y="353976"/>
                </a:lnTo>
                <a:lnTo>
                  <a:pt x="975389" y="398616"/>
                </a:lnTo>
                <a:lnTo>
                  <a:pt x="982010" y="444736"/>
                </a:lnTo>
                <a:lnTo>
                  <a:pt x="984263" y="492131"/>
                </a:lnTo>
                <a:lnTo>
                  <a:pt x="982010" y="539526"/>
                </a:lnTo>
                <a:lnTo>
                  <a:pt x="975389" y="585646"/>
                </a:lnTo>
                <a:lnTo>
                  <a:pt x="964606" y="630286"/>
                </a:lnTo>
                <a:lnTo>
                  <a:pt x="949867" y="673239"/>
                </a:lnTo>
                <a:lnTo>
                  <a:pt x="931378" y="714298"/>
                </a:lnTo>
                <a:lnTo>
                  <a:pt x="909347" y="753258"/>
                </a:lnTo>
                <a:lnTo>
                  <a:pt x="883978" y="789912"/>
                </a:lnTo>
                <a:lnTo>
                  <a:pt x="855478" y="824055"/>
                </a:lnTo>
                <a:lnTo>
                  <a:pt x="824055" y="855478"/>
                </a:lnTo>
                <a:lnTo>
                  <a:pt x="789912" y="883978"/>
                </a:lnTo>
                <a:lnTo>
                  <a:pt x="753258" y="909347"/>
                </a:lnTo>
                <a:lnTo>
                  <a:pt x="714298" y="931378"/>
                </a:lnTo>
                <a:lnTo>
                  <a:pt x="673239" y="949867"/>
                </a:lnTo>
                <a:lnTo>
                  <a:pt x="630286" y="964606"/>
                </a:lnTo>
                <a:lnTo>
                  <a:pt x="585646" y="975389"/>
                </a:lnTo>
                <a:lnTo>
                  <a:pt x="539526" y="982010"/>
                </a:lnTo>
                <a:lnTo>
                  <a:pt x="492131" y="984263"/>
                </a:lnTo>
                <a:lnTo>
                  <a:pt x="444736" y="982010"/>
                </a:lnTo>
                <a:lnTo>
                  <a:pt x="398616" y="975389"/>
                </a:lnTo>
                <a:lnTo>
                  <a:pt x="353976" y="964606"/>
                </a:lnTo>
                <a:lnTo>
                  <a:pt x="311023" y="949867"/>
                </a:lnTo>
                <a:lnTo>
                  <a:pt x="269964" y="931378"/>
                </a:lnTo>
                <a:lnTo>
                  <a:pt x="231004" y="909347"/>
                </a:lnTo>
                <a:lnTo>
                  <a:pt x="194350" y="883978"/>
                </a:lnTo>
                <a:lnTo>
                  <a:pt x="160208" y="855478"/>
                </a:lnTo>
                <a:lnTo>
                  <a:pt x="128784" y="824055"/>
                </a:lnTo>
                <a:lnTo>
                  <a:pt x="100284" y="789912"/>
                </a:lnTo>
                <a:lnTo>
                  <a:pt x="74916" y="753258"/>
                </a:lnTo>
                <a:lnTo>
                  <a:pt x="52884" y="714298"/>
                </a:lnTo>
                <a:lnTo>
                  <a:pt x="34396" y="673239"/>
                </a:lnTo>
                <a:lnTo>
                  <a:pt x="19657" y="630286"/>
                </a:lnTo>
                <a:lnTo>
                  <a:pt x="8874" y="585646"/>
                </a:lnTo>
                <a:lnTo>
                  <a:pt x="2252" y="539526"/>
                </a:lnTo>
                <a:lnTo>
                  <a:pt x="0" y="492131"/>
                </a:lnTo>
                <a:lnTo>
                  <a:pt x="2252" y="444736"/>
                </a:lnTo>
                <a:lnTo>
                  <a:pt x="8874" y="398616"/>
                </a:lnTo>
                <a:lnTo>
                  <a:pt x="19657" y="353976"/>
                </a:lnTo>
                <a:lnTo>
                  <a:pt x="34396" y="311023"/>
                </a:lnTo>
                <a:lnTo>
                  <a:pt x="52884" y="269964"/>
                </a:lnTo>
                <a:lnTo>
                  <a:pt x="74916" y="231004"/>
                </a:lnTo>
                <a:lnTo>
                  <a:pt x="100284" y="194350"/>
                </a:lnTo>
                <a:lnTo>
                  <a:pt x="128784" y="160208"/>
                </a:lnTo>
                <a:lnTo>
                  <a:pt x="160208" y="128784"/>
                </a:lnTo>
                <a:lnTo>
                  <a:pt x="194350" y="100284"/>
                </a:lnTo>
                <a:lnTo>
                  <a:pt x="231004" y="74916"/>
                </a:lnTo>
                <a:lnTo>
                  <a:pt x="269964" y="52884"/>
                </a:lnTo>
                <a:lnTo>
                  <a:pt x="311023" y="34396"/>
                </a:lnTo>
                <a:lnTo>
                  <a:pt x="353976" y="19657"/>
                </a:lnTo>
                <a:lnTo>
                  <a:pt x="398616" y="8874"/>
                </a:lnTo>
                <a:lnTo>
                  <a:pt x="444736" y="2252"/>
                </a:lnTo>
                <a:lnTo>
                  <a:pt x="492131" y="0"/>
                </a:lnTo>
                <a:close/>
              </a:path>
            </a:pathLst>
          </a:custGeom>
          <a:solidFill>
            <a:srgbClr val="6339E6"/>
          </a:solidFill>
          <a:ln w="62825" cap="flat" cmpd="sng">
            <a:solidFill>
              <a:srgbClr val="6339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2" name="Google Shape;662;p98"/>
          <p:cNvSpPr txBox="1"/>
          <p:nvPr/>
        </p:nvSpPr>
        <p:spPr>
          <a:xfrm>
            <a:off x="642644" y="2032303"/>
            <a:ext cx="240300" cy="2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>
                <a:solidFill>
                  <a:srgbClr val="FFFFFF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2</a:t>
            </a:r>
            <a:endParaRPr sz="1500" b="0" i="0" u="none" strike="noStrike" cap="none">
              <a:solidFill>
                <a:srgbClr val="FFFFFF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cxnSp>
        <p:nvCxnSpPr>
          <p:cNvPr id="663" name="Google Shape;663;p98"/>
          <p:cNvCxnSpPr/>
          <p:nvPr/>
        </p:nvCxnSpPr>
        <p:spPr>
          <a:xfrm>
            <a:off x="760462" y="2341675"/>
            <a:ext cx="900" cy="236700"/>
          </a:xfrm>
          <a:prstGeom prst="straightConnector1">
            <a:avLst/>
          </a:prstGeom>
          <a:noFill/>
          <a:ln w="76200" cap="flat" cmpd="sng">
            <a:solidFill>
              <a:srgbClr val="6339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64" name="Google Shape;664;p98"/>
          <p:cNvSpPr/>
          <p:nvPr/>
        </p:nvSpPr>
        <p:spPr>
          <a:xfrm>
            <a:off x="542633" y="2594383"/>
            <a:ext cx="448123" cy="430887"/>
          </a:xfrm>
          <a:custGeom>
            <a:avLst/>
            <a:gdLst/>
            <a:ahLst/>
            <a:cxnLst/>
            <a:rect l="l" t="t" r="r" b="b"/>
            <a:pathLst>
              <a:path w="984885" h="984884" extrusionOk="0">
                <a:moveTo>
                  <a:pt x="492131" y="0"/>
                </a:moveTo>
                <a:lnTo>
                  <a:pt x="539526" y="2252"/>
                </a:lnTo>
                <a:lnTo>
                  <a:pt x="585646" y="8874"/>
                </a:lnTo>
                <a:lnTo>
                  <a:pt x="630286" y="19657"/>
                </a:lnTo>
                <a:lnTo>
                  <a:pt x="673239" y="34396"/>
                </a:lnTo>
                <a:lnTo>
                  <a:pt x="714298" y="52884"/>
                </a:lnTo>
                <a:lnTo>
                  <a:pt x="753258" y="74916"/>
                </a:lnTo>
                <a:lnTo>
                  <a:pt x="789912" y="100284"/>
                </a:lnTo>
                <a:lnTo>
                  <a:pt x="824055" y="128784"/>
                </a:lnTo>
                <a:lnTo>
                  <a:pt x="855478" y="160208"/>
                </a:lnTo>
                <a:lnTo>
                  <a:pt x="883978" y="194350"/>
                </a:lnTo>
                <a:lnTo>
                  <a:pt x="909347" y="231004"/>
                </a:lnTo>
                <a:lnTo>
                  <a:pt x="931378" y="269964"/>
                </a:lnTo>
                <a:lnTo>
                  <a:pt x="949867" y="311023"/>
                </a:lnTo>
                <a:lnTo>
                  <a:pt x="964606" y="353976"/>
                </a:lnTo>
                <a:lnTo>
                  <a:pt x="975389" y="398616"/>
                </a:lnTo>
                <a:lnTo>
                  <a:pt x="982010" y="444736"/>
                </a:lnTo>
                <a:lnTo>
                  <a:pt x="984263" y="492131"/>
                </a:lnTo>
                <a:lnTo>
                  <a:pt x="982010" y="539526"/>
                </a:lnTo>
                <a:lnTo>
                  <a:pt x="975389" y="585646"/>
                </a:lnTo>
                <a:lnTo>
                  <a:pt x="964606" y="630286"/>
                </a:lnTo>
                <a:lnTo>
                  <a:pt x="949867" y="673239"/>
                </a:lnTo>
                <a:lnTo>
                  <a:pt x="931378" y="714298"/>
                </a:lnTo>
                <a:lnTo>
                  <a:pt x="909347" y="753258"/>
                </a:lnTo>
                <a:lnTo>
                  <a:pt x="883978" y="789912"/>
                </a:lnTo>
                <a:lnTo>
                  <a:pt x="855478" y="824055"/>
                </a:lnTo>
                <a:lnTo>
                  <a:pt x="824055" y="855478"/>
                </a:lnTo>
                <a:lnTo>
                  <a:pt x="789912" y="883978"/>
                </a:lnTo>
                <a:lnTo>
                  <a:pt x="753258" y="909347"/>
                </a:lnTo>
                <a:lnTo>
                  <a:pt x="714298" y="931378"/>
                </a:lnTo>
                <a:lnTo>
                  <a:pt x="673239" y="949867"/>
                </a:lnTo>
                <a:lnTo>
                  <a:pt x="630286" y="964606"/>
                </a:lnTo>
                <a:lnTo>
                  <a:pt x="585646" y="975389"/>
                </a:lnTo>
                <a:lnTo>
                  <a:pt x="539526" y="982010"/>
                </a:lnTo>
                <a:lnTo>
                  <a:pt x="492131" y="984263"/>
                </a:lnTo>
                <a:lnTo>
                  <a:pt x="444736" y="982010"/>
                </a:lnTo>
                <a:lnTo>
                  <a:pt x="398616" y="975389"/>
                </a:lnTo>
                <a:lnTo>
                  <a:pt x="353976" y="964606"/>
                </a:lnTo>
                <a:lnTo>
                  <a:pt x="311023" y="949867"/>
                </a:lnTo>
                <a:lnTo>
                  <a:pt x="269964" y="931378"/>
                </a:lnTo>
                <a:lnTo>
                  <a:pt x="231004" y="909347"/>
                </a:lnTo>
                <a:lnTo>
                  <a:pt x="194350" y="883978"/>
                </a:lnTo>
                <a:lnTo>
                  <a:pt x="160208" y="855478"/>
                </a:lnTo>
                <a:lnTo>
                  <a:pt x="128784" y="824055"/>
                </a:lnTo>
                <a:lnTo>
                  <a:pt x="100284" y="789912"/>
                </a:lnTo>
                <a:lnTo>
                  <a:pt x="74916" y="753258"/>
                </a:lnTo>
                <a:lnTo>
                  <a:pt x="52884" y="714298"/>
                </a:lnTo>
                <a:lnTo>
                  <a:pt x="34396" y="673239"/>
                </a:lnTo>
                <a:lnTo>
                  <a:pt x="19657" y="630286"/>
                </a:lnTo>
                <a:lnTo>
                  <a:pt x="8874" y="585646"/>
                </a:lnTo>
                <a:lnTo>
                  <a:pt x="2252" y="539526"/>
                </a:lnTo>
                <a:lnTo>
                  <a:pt x="0" y="492131"/>
                </a:lnTo>
                <a:lnTo>
                  <a:pt x="2252" y="444736"/>
                </a:lnTo>
                <a:lnTo>
                  <a:pt x="8874" y="398616"/>
                </a:lnTo>
                <a:lnTo>
                  <a:pt x="19657" y="353976"/>
                </a:lnTo>
                <a:lnTo>
                  <a:pt x="34396" y="311023"/>
                </a:lnTo>
                <a:lnTo>
                  <a:pt x="52884" y="269964"/>
                </a:lnTo>
                <a:lnTo>
                  <a:pt x="74916" y="231004"/>
                </a:lnTo>
                <a:lnTo>
                  <a:pt x="100284" y="194350"/>
                </a:lnTo>
                <a:lnTo>
                  <a:pt x="128784" y="160208"/>
                </a:lnTo>
                <a:lnTo>
                  <a:pt x="160208" y="128784"/>
                </a:lnTo>
                <a:lnTo>
                  <a:pt x="194350" y="100284"/>
                </a:lnTo>
                <a:lnTo>
                  <a:pt x="231004" y="74916"/>
                </a:lnTo>
                <a:lnTo>
                  <a:pt x="269964" y="52884"/>
                </a:lnTo>
                <a:lnTo>
                  <a:pt x="311023" y="34396"/>
                </a:lnTo>
                <a:lnTo>
                  <a:pt x="353976" y="19657"/>
                </a:lnTo>
                <a:lnTo>
                  <a:pt x="398616" y="8874"/>
                </a:lnTo>
                <a:lnTo>
                  <a:pt x="444736" y="2252"/>
                </a:lnTo>
                <a:lnTo>
                  <a:pt x="492131" y="0"/>
                </a:lnTo>
                <a:close/>
              </a:path>
            </a:pathLst>
          </a:custGeom>
          <a:solidFill>
            <a:srgbClr val="6339E6"/>
          </a:solidFill>
          <a:ln w="62825" cap="flat" cmpd="sng">
            <a:solidFill>
              <a:srgbClr val="6339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5" name="Google Shape;665;p98"/>
          <p:cNvSpPr txBox="1"/>
          <p:nvPr/>
        </p:nvSpPr>
        <p:spPr>
          <a:xfrm>
            <a:off x="650469" y="2690528"/>
            <a:ext cx="240300" cy="2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>
                <a:solidFill>
                  <a:srgbClr val="FFFFFF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3</a:t>
            </a:r>
            <a:endParaRPr sz="1500" b="0" i="0" u="none" strike="noStrike" cap="none">
              <a:solidFill>
                <a:srgbClr val="FFFFFF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cxnSp>
        <p:nvCxnSpPr>
          <p:cNvPr id="666" name="Google Shape;666;p98"/>
          <p:cNvCxnSpPr/>
          <p:nvPr/>
        </p:nvCxnSpPr>
        <p:spPr>
          <a:xfrm>
            <a:off x="770174" y="3049213"/>
            <a:ext cx="900" cy="236700"/>
          </a:xfrm>
          <a:prstGeom prst="straightConnector1">
            <a:avLst/>
          </a:prstGeom>
          <a:noFill/>
          <a:ln w="76200" cap="flat" cmpd="sng">
            <a:solidFill>
              <a:srgbClr val="6339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67" name="Google Shape;667;p98"/>
          <p:cNvSpPr/>
          <p:nvPr/>
        </p:nvSpPr>
        <p:spPr>
          <a:xfrm>
            <a:off x="536845" y="3270408"/>
            <a:ext cx="448123" cy="430887"/>
          </a:xfrm>
          <a:custGeom>
            <a:avLst/>
            <a:gdLst/>
            <a:ahLst/>
            <a:cxnLst/>
            <a:rect l="l" t="t" r="r" b="b"/>
            <a:pathLst>
              <a:path w="984885" h="984884" extrusionOk="0">
                <a:moveTo>
                  <a:pt x="492131" y="0"/>
                </a:moveTo>
                <a:lnTo>
                  <a:pt x="539526" y="2252"/>
                </a:lnTo>
                <a:lnTo>
                  <a:pt x="585646" y="8874"/>
                </a:lnTo>
                <a:lnTo>
                  <a:pt x="630286" y="19657"/>
                </a:lnTo>
                <a:lnTo>
                  <a:pt x="673239" y="34396"/>
                </a:lnTo>
                <a:lnTo>
                  <a:pt x="714298" y="52884"/>
                </a:lnTo>
                <a:lnTo>
                  <a:pt x="753258" y="74916"/>
                </a:lnTo>
                <a:lnTo>
                  <a:pt x="789912" y="100284"/>
                </a:lnTo>
                <a:lnTo>
                  <a:pt x="824055" y="128784"/>
                </a:lnTo>
                <a:lnTo>
                  <a:pt x="855478" y="160208"/>
                </a:lnTo>
                <a:lnTo>
                  <a:pt x="883978" y="194350"/>
                </a:lnTo>
                <a:lnTo>
                  <a:pt x="909347" y="231004"/>
                </a:lnTo>
                <a:lnTo>
                  <a:pt x="931378" y="269964"/>
                </a:lnTo>
                <a:lnTo>
                  <a:pt x="949867" y="311023"/>
                </a:lnTo>
                <a:lnTo>
                  <a:pt x="964606" y="353976"/>
                </a:lnTo>
                <a:lnTo>
                  <a:pt x="975389" y="398616"/>
                </a:lnTo>
                <a:lnTo>
                  <a:pt x="982010" y="444736"/>
                </a:lnTo>
                <a:lnTo>
                  <a:pt x="984263" y="492131"/>
                </a:lnTo>
                <a:lnTo>
                  <a:pt x="982010" y="539526"/>
                </a:lnTo>
                <a:lnTo>
                  <a:pt x="975389" y="585646"/>
                </a:lnTo>
                <a:lnTo>
                  <a:pt x="964606" y="630286"/>
                </a:lnTo>
                <a:lnTo>
                  <a:pt x="949867" y="673239"/>
                </a:lnTo>
                <a:lnTo>
                  <a:pt x="931378" y="714298"/>
                </a:lnTo>
                <a:lnTo>
                  <a:pt x="909347" y="753258"/>
                </a:lnTo>
                <a:lnTo>
                  <a:pt x="883978" y="789912"/>
                </a:lnTo>
                <a:lnTo>
                  <a:pt x="855478" y="824055"/>
                </a:lnTo>
                <a:lnTo>
                  <a:pt x="824055" y="855478"/>
                </a:lnTo>
                <a:lnTo>
                  <a:pt x="789912" y="883978"/>
                </a:lnTo>
                <a:lnTo>
                  <a:pt x="753258" y="909347"/>
                </a:lnTo>
                <a:lnTo>
                  <a:pt x="714298" y="931378"/>
                </a:lnTo>
                <a:lnTo>
                  <a:pt x="673239" y="949867"/>
                </a:lnTo>
                <a:lnTo>
                  <a:pt x="630286" y="964606"/>
                </a:lnTo>
                <a:lnTo>
                  <a:pt x="585646" y="975389"/>
                </a:lnTo>
                <a:lnTo>
                  <a:pt x="539526" y="982010"/>
                </a:lnTo>
                <a:lnTo>
                  <a:pt x="492131" y="984263"/>
                </a:lnTo>
                <a:lnTo>
                  <a:pt x="444736" y="982010"/>
                </a:lnTo>
                <a:lnTo>
                  <a:pt x="398616" y="975389"/>
                </a:lnTo>
                <a:lnTo>
                  <a:pt x="353976" y="964606"/>
                </a:lnTo>
                <a:lnTo>
                  <a:pt x="311023" y="949867"/>
                </a:lnTo>
                <a:lnTo>
                  <a:pt x="269964" y="931378"/>
                </a:lnTo>
                <a:lnTo>
                  <a:pt x="231004" y="909347"/>
                </a:lnTo>
                <a:lnTo>
                  <a:pt x="194350" y="883978"/>
                </a:lnTo>
                <a:lnTo>
                  <a:pt x="160208" y="855478"/>
                </a:lnTo>
                <a:lnTo>
                  <a:pt x="128784" y="824055"/>
                </a:lnTo>
                <a:lnTo>
                  <a:pt x="100284" y="789912"/>
                </a:lnTo>
                <a:lnTo>
                  <a:pt x="74916" y="753258"/>
                </a:lnTo>
                <a:lnTo>
                  <a:pt x="52884" y="714298"/>
                </a:lnTo>
                <a:lnTo>
                  <a:pt x="34396" y="673239"/>
                </a:lnTo>
                <a:lnTo>
                  <a:pt x="19657" y="630286"/>
                </a:lnTo>
                <a:lnTo>
                  <a:pt x="8874" y="585646"/>
                </a:lnTo>
                <a:lnTo>
                  <a:pt x="2252" y="539526"/>
                </a:lnTo>
                <a:lnTo>
                  <a:pt x="0" y="492131"/>
                </a:lnTo>
                <a:lnTo>
                  <a:pt x="2252" y="444736"/>
                </a:lnTo>
                <a:lnTo>
                  <a:pt x="8874" y="398616"/>
                </a:lnTo>
                <a:lnTo>
                  <a:pt x="19657" y="353976"/>
                </a:lnTo>
                <a:lnTo>
                  <a:pt x="34396" y="311023"/>
                </a:lnTo>
                <a:lnTo>
                  <a:pt x="52884" y="269964"/>
                </a:lnTo>
                <a:lnTo>
                  <a:pt x="74916" y="231004"/>
                </a:lnTo>
                <a:lnTo>
                  <a:pt x="100284" y="194350"/>
                </a:lnTo>
                <a:lnTo>
                  <a:pt x="128784" y="160208"/>
                </a:lnTo>
                <a:lnTo>
                  <a:pt x="160208" y="128784"/>
                </a:lnTo>
                <a:lnTo>
                  <a:pt x="194350" y="100284"/>
                </a:lnTo>
                <a:lnTo>
                  <a:pt x="231004" y="74916"/>
                </a:lnTo>
                <a:lnTo>
                  <a:pt x="269964" y="52884"/>
                </a:lnTo>
                <a:lnTo>
                  <a:pt x="311023" y="34396"/>
                </a:lnTo>
                <a:lnTo>
                  <a:pt x="353976" y="19657"/>
                </a:lnTo>
                <a:lnTo>
                  <a:pt x="398616" y="8874"/>
                </a:lnTo>
                <a:lnTo>
                  <a:pt x="444736" y="2252"/>
                </a:lnTo>
                <a:lnTo>
                  <a:pt x="492131" y="0"/>
                </a:lnTo>
                <a:close/>
              </a:path>
            </a:pathLst>
          </a:custGeom>
          <a:solidFill>
            <a:srgbClr val="6339E6"/>
          </a:solidFill>
          <a:ln w="62825" cap="flat" cmpd="sng">
            <a:solidFill>
              <a:srgbClr val="6339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8" name="Google Shape;668;p98"/>
          <p:cNvSpPr txBox="1"/>
          <p:nvPr/>
        </p:nvSpPr>
        <p:spPr>
          <a:xfrm>
            <a:off x="640744" y="3350653"/>
            <a:ext cx="240300" cy="2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>
                <a:solidFill>
                  <a:srgbClr val="FFFFFF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4</a:t>
            </a:r>
            <a:endParaRPr sz="1500" b="0" i="0" u="none" strike="noStrike" cap="none">
              <a:solidFill>
                <a:srgbClr val="FFFFFF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cxnSp>
        <p:nvCxnSpPr>
          <p:cNvPr id="669" name="Google Shape;669;p98"/>
          <p:cNvCxnSpPr/>
          <p:nvPr/>
        </p:nvCxnSpPr>
        <p:spPr>
          <a:xfrm>
            <a:off x="766262" y="3662500"/>
            <a:ext cx="900" cy="236700"/>
          </a:xfrm>
          <a:prstGeom prst="straightConnector1">
            <a:avLst/>
          </a:prstGeom>
          <a:noFill/>
          <a:ln w="76200" cap="flat" cmpd="sng">
            <a:solidFill>
              <a:srgbClr val="6339E6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670" name="Google Shape;670;p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54251" y="326023"/>
            <a:ext cx="960446" cy="174608"/>
          </a:xfrm>
          <a:prstGeom prst="rect">
            <a:avLst/>
          </a:prstGeom>
          <a:noFill/>
          <a:ln>
            <a:noFill/>
          </a:ln>
        </p:spPr>
      </p:pic>
      <p:sp>
        <p:nvSpPr>
          <p:cNvPr id="671" name="Google Shape;671;p98"/>
          <p:cNvSpPr txBox="1"/>
          <p:nvPr/>
        </p:nvSpPr>
        <p:spPr>
          <a:xfrm>
            <a:off x="863227" y="264182"/>
            <a:ext cx="5404800" cy="2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075" tIns="41075" rIns="41075" bIns="41075" anchor="t" anchorCtr="0">
            <a:noAutofit/>
          </a:bodyPr>
          <a:lstStyle/>
          <a:p>
            <a:pPr marL="0" marR="787400" lvl="0" indent="0" algn="l" rtl="0">
              <a:lnSpc>
                <a:spcPct val="1012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Основы управления продуктом</a:t>
            </a:r>
            <a:endParaRPr sz="1300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787400" lvl="0" indent="0" algn="l" rtl="0">
              <a:lnSpc>
                <a:spcPct val="1012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p116"/>
          <p:cNvSpPr txBox="1">
            <a:spLocks noGrp="1"/>
          </p:cNvSpPr>
          <p:nvPr>
            <p:ph type="title"/>
          </p:nvPr>
        </p:nvSpPr>
        <p:spPr>
          <a:xfrm>
            <a:off x="450549" y="978025"/>
            <a:ext cx="7254900" cy="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en" b="1"/>
              <a:t>Примеры</a:t>
            </a:r>
            <a:endParaRPr>
              <a:solidFill>
                <a:srgbClr val="B5A6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endParaRPr b="1"/>
          </a:p>
        </p:txBody>
      </p:sp>
      <p:sp>
        <p:nvSpPr>
          <p:cNvPr id="991" name="Google Shape;991;p116"/>
          <p:cNvSpPr/>
          <p:nvPr/>
        </p:nvSpPr>
        <p:spPr>
          <a:xfrm>
            <a:off x="473212" y="1970541"/>
            <a:ext cx="317625" cy="305314"/>
          </a:xfrm>
          <a:custGeom>
            <a:avLst/>
            <a:gdLst/>
            <a:ahLst/>
            <a:cxnLst/>
            <a:rect l="l" t="t" r="r" b="b"/>
            <a:pathLst>
              <a:path w="984885" h="984884" extrusionOk="0">
                <a:moveTo>
                  <a:pt x="492131" y="0"/>
                </a:moveTo>
                <a:lnTo>
                  <a:pt x="539526" y="2252"/>
                </a:lnTo>
                <a:lnTo>
                  <a:pt x="585646" y="8874"/>
                </a:lnTo>
                <a:lnTo>
                  <a:pt x="630286" y="19657"/>
                </a:lnTo>
                <a:lnTo>
                  <a:pt x="673239" y="34396"/>
                </a:lnTo>
                <a:lnTo>
                  <a:pt x="714298" y="52884"/>
                </a:lnTo>
                <a:lnTo>
                  <a:pt x="753258" y="74916"/>
                </a:lnTo>
                <a:lnTo>
                  <a:pt x="789912" y="100284"/>
                </a:lnTo>
                <a:lnTo>
                  <a:pt x="824055" y="128784"/>
                </a:lnTo>
                <a:lnTo>
                  <a:pt x="855478" y="160208"/>
                </a:lnTo>
                <a:lnTo>
                  <a:pt x="883978" y="194350"/>
                </a:lnTo>
                <a:lnTo>
                  <a:pt x="909347" y="231004"/>
                </a:lnTo>
                <a:lnTo>
                  <a:pt x="931378" y="269964"/>
                </a:lnTo>
                <a:lnTo>
                  <a:pt x="949867" y="311023"/>
                </a:lnTo>
                <a:lnTo>
                  <a:pt x="964606" y="353976"/>
                </a:lnTo>
                <a:lnTo>
                  <a:pt x="975389" y="398616"/>
                </a:lnTo>
                <a:lnTo>
                  <a:pt x="982010" y="444736"/>
                </a:lnTo>
                <a:lnTo>
                  <a:pt x="984263" y="492131"/>
                </a:lnTo>
                <a:lnTo>
                  <a:pt x="982010" y="539526"/>
                </a:lnTo>
                <a:lnTo>
                  <a:pt x="975389" y="585646"/>
                </a:lnTo>
                <a:lnTo>
                  <a:pt x="964606" y="630286"/>
                </a:lnTo>
                <a:lnTo>
                  <a:pt x="949867" y="673239"/>
                </a:lnTo>
                <a:lnTo>
                  <a:pt x="931378" y="714298"/>
                </a:lnTo>
                <a:lnTo>
                  <a:pt x="909347" y="753258"/>
                </a:lnTo>
                <a:lnTo>
                  <a:pt x="883978" y="789912"/>
                </a:lnTo>
                <a:lnTo>
                  <a:pt x="855478" y="824055"/>
                </a:lnTo>
                <a:lnTo>
                  <a:pt x="824055" y="855478"/>
                </a:lnTo>
                <a:lnTo>
                  <a:pt x="789912" y="883978"/>
                </a:lnTo>
                <a:lnTo>
                  <a:pt x="753258" y="909347"/>
                </a:lnTo>
                <a:lnTo>
                  <a:pt x="714298" y="931378"/>
                </a:lnTo>
                <a:lnTo>
                  <a:pt x="673239" y="949867"/>
                </a:lnTo>
                <a:lnTo>
                  <a:pt x="630286" y="964606"/>
                </a:lnTo>
                <a:lnTo>
                  <a:pt x="585646" y="975389"/>
                </a:lnTo>
                <a:lnTo>
                  <a:pt x="539526" y="982010"/>
                </a:lnTo>
                <a:lnTo>
                  <a:pt x="492131" y="984263"/>
                </a:lnTo>
                <a:lnTo>
                  <a:pt x="444736" y="982010"/>
                </a:lnTo>
                <a:lnTo>
                  <a:pt x="398616" y="975389"/>
                </a:lnTo>
                <a:lnTo>
                  <a:pt x="353976" y="964606"/>
                </a:lnTo>
                <a:lnTo>
                  <a:pt x="311023" y="949867"/>
                </a:lnTo>
                <a:lnTo>
                  <a:pt x="269964" y="931378"/>
                </a:lnTo>
                <a:lnTo>
                  <a:pt x="231004" y="909347"/>
                </a:lnTo>
                <a:lnTo>
                  <a:pt x="194350" y="883978"/>
                </a:lnTo>
                <a:lnTo>
                  <a:pt x="160208" y="855478"/>
                </a:lnTo>
                <a:lnTo>
                  <a:pt x="128784" y="824055"/>
                </a:lnTo>
                <a:lnTo>
                  <a:pt x="100284" y="789912"/>
                </a:lnTo>
                <a:lnTo>
                  <a:pt x="74916" y="753258"/>
                </a:lnTo>
                <a:lnTo>
                  <a:pt x="52884" y="714298"/>
                </a:lnTo>
                <a:lnTo>
                  <a:pt x="34396" y="673239"/>
                </a:lnTo>
                <a:lnTo>
                  <a:pt x="19657" y="630286"/>
                </a:lnTo>
                <a:lnTo>
                  <a:pt x="8874" y="585646"/>
                </a:lnTo>
                <a:lnTo>
                  <a:pt x="2252" y="539526"/>
                </a:lnTo>
                <a:lnTo>
                  <a:pt x="0" y="492131"/>
                </a:lnTo>
                <a:lnTo>
                  <a:pt x="2252" y="444736"/>
                </a:lnTo>
                <a:lnTo>
                  <a:pt x="8874" y="398616"/>
                </a:lnTo>
                <a:lnTo>
                  <a:pt x="19657" y="353976"/>
                </a:lnTo>
                <a:lnTo>
                  <a:pt x="34396" y="311023"/>
                </a:lnTo>
                <a:lnTo>
                  <a:pt x="52884" y="269964"/>
                </a:lnTo>
                <a:lnTo>
                  <a:pt x="74916" y="231004"/>
                </a:lnTo>
                <a:lnTo>
                  <a:pt x="100284" y="194350"/>
                </a:lnTo>
                <a:lnTo>
                  <a:pt x="128784" y="160208"/>
                </a:lnTo>
                <a:lnTo>
                  <a:pt x="160208" y="128784"/>
                </a:lnTo>
                <a:lnTo>
                  <a:pt x="194350" y="100284"/>
                </a:lnTo>
                <a:lnTo>
                  <a:pt x="231004" y="74916"/>
                </a:lnTo>
                <a:lnTo>
                  <a:pt x="269964" y="52884"/>
                </a:lnTo>
                <a:lnTo>
                  <a:pt x="311023" y="34396"/>
                </a:lnTo>
                <a:lnTo>
                  <a:pt x="353976" y="19657"/>
                </a:lnTo>
                <a:lnTo>
                  <a:pt x="398616" y="8874"/>
                </a:lnTo>
                <a:lnTo>
                  <a:pt x="444736" y="2252"/>
                </a:lnTo>
                <a:lnTo>
                  <a:pt x="492131" y="0"/>
                </a:lnTo>
                <a:close/>
              </a:path>
            </a:pathLst>
          </a:custGeom>
          <a:solidFill>
            <a:srgbClr val="D0D2D9"/>
          </a:solidFill>
          <a:ln w="62825" cap="flat" cmpd="sng">
            <a:solidFill>
              <a:srgbClr val="D0D2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2000" b="1" i="0" u="none" strike="noStrike" cap="none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992" name="Google Shape;992;p116"/>
          <p:cNvSpPr txBox="1"/>
          <p:nvPr/>
        </p:nvSpPr>
        <p:spPr>
          <a:xfrm>
            <a:off x="968825" y="1941700"/>
            <a:ext cx="7696200" cy="3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700" rIns="0" bIns="0" anchor="ctr" anchorCtr="0">
            <a:noAutofit/>
          </a:bodyPr>
          <a:lstStyle/>
          <a:p>
            <a:pPr marL="0" marR="76200" lvl="0" indent="0" algn="l" rtl="0">
              <a:lnSpc>
                <a:spcPct val="114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Roboto"/>
                <a:ea typeface="Roboto"/>
                <a:cs typeface="Roboto"/>
                <a:sym typeface="Roboto"/>
              </a:rPr>
              <a:t>Плохо: Как водитель Gett, я хочу узнать цену заказа заранее, </a:t>
            </a:r>
            <a:r>
              <a:rPr lang="en" sz="1700" u="sng">
                <a:latin typeface="Roboto"/>
                <a:ea typeface="Roboto"/>
                <a:cs typeface="Roboto"/>
                <a:sym typeface="Roboto"/>
              </a:rPr>
              <a:t>чтобы знать</a:t>
            </a:r>
            <a:endParaRPr sz="1700" i="1"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93" name="Google Shape;993;p116"/>
          <p:cNvSpPr/>
          <p:nvPr/>
        </p:nvSpPr>
        <p:spPr>
          <a:xfrm>
            <a:off x="450562" y="3121366"/>
            <a:ext cx="317625" cy="305314"/>
          </a:xfrm>
          <a:custGeom>
            <a:avLst/>
            <a:gdLst/>
            <a:ahLst/>
            <a:cxnLst/>
            <a:rect l="l" t="t" r="r" b="b"/>
            <a:pathLst>
              <a:path w="984885" h="984884" extrusionOk="0">
                <a:moveTo>
                  <a:pt x="492131" y="0"/>
                </a:moveTo>
                <a:lnTo>
                  <a:pt x="539526" y="2252"/>
                </a:lnTo>
                <a:lnTo>
                  <a:pt x="585646" y="8874"/>
                </a:lnTo>
                <a:lnTo>
                  <a:pt x="630286" y="19657"/>
                </a:lnTo>
                <a:lnTo>
                  <a:pt x="673239" y="34396"/>
                </a:lnTo>
                <a:lnTo>
                  <a:pt x="714298" y="52884"/>
                </a:lnTo>
                <a:lnTo>
                  <a:pt x="753258" y="74916"/>
                </a:lnTo>
                <a:lnTo>
                  <a:pt x="789912" y="100284"/>
                </a:lnTo>
                <a:lnTo>
                  <a:pt x="824055" y="128784"/>
                </a:lnTo>
                <a:lnTo>
                  <a:pt x="855478" y="160208"/>
                </a:lnTo>
                <a:lnTo>
                  <a:pt x="883978" y="194350"/>
                </a:lnTo>
                <a:lnTo>
                  <a:pt x="909347" y="231004"/>
                </a:lnTo>
                <a:lnTo>
                  <a:pt x="931378" y="269964"/>
                </a:lnTo>
                <a:lnTo>
                  <a:pt x="949867" y="311023"/>
                </a:lnTo>
                <a:lnTo>
                  <a:pt x="964606" y="353976"/>
                </a:lnTo>
                <a:lnTo>
                  <a:pt x="975389" y="398616"/>
                </a:lnTo>
                <a:lnTo>
                  <a:pt x="982010" y="444736"/>
                </a:lnTo>
                <a:lnTo>
                  <a:pt x="984263" y="492131"/>
                </a:lnTo>
                <a:lnTo>
                  <a:pt x="982010" y="539526"/>
                </a:lnTo>
                <a:lnTo>
                  <a:pt x="975389" y="585646"/>
                </a:lnTo>
                <a:lnTo>
                  <a:pt x="964606" y="630286"/>
                </a:lnTo>
                <a:lnTo>
                  <a:pt x="949867" y="673239"/>
                </a:lnTo>
                <a:lnTo>
                  <a:pt x="931378" y="714298"/>
                </a:lnTo>
                <a:lnTo>
                  <a:pt x="909347" y="753258"/>
                </a:lnTo>
                <a:lnTo>
                  <a:pt x="883978" y="789912"/>
                </a:lnTo>
                <a:lnTo>
                  <a:pt x="855478" y="824055"/>
                </a:lnTo>
                <a:lnTo>
                  <a:pt x="824055" y="855478"/>
                </a:lnTo>
                <a:lnTo>
                  <a:pt x="789912" y="883978"/>
                </a:lnTo>
                <a:lnTo>
                  <a:pt x="753258" y="909347"/>
                </a:lnTo>
                <a:lnTo>
                  <a:pt x="714298" y="931378"/>
                </a:lnTo>
                <a:lnTo>
                  <a:pt x="673239" y="949867"/>
                </a:lnTo>
                <a:lnTo>
                  <a:pt x="630286" y="964606"/>
                </a:lnTo>
                <a:lnTo>
                  <a:pt x="585646" y="975389"/>
                </a:lnTo>
                <a:lnTo>
                  <a:pt x="539526" y="982010"/>
                </a:lnTo>
                <a:lnTo>
                  <a:pt x="492131" y="984263"/>
                </a:lnTo>
                <a:lnTo>
                  <a:pt x="444736" y="982010"/>
                </a:lnTo>
                <a:lnTo>
                  <a:pt x="398616" y="975389"/>
                </a:lnTo>
                <a:lnTo>
                  <a:pt x="353976" y="964606"/>
                </a:lnTo>
                <a:lnTo>
                  <a:pt x="311023" y="949867"/>
                </a:lnTo>
                <a:lnTo>
                  <a:pt x="269964" y="931378"/>
                </a:lnTo>
                <a:lnTo>
                  <a:pt x="231004" y="909347"/>
                </a:lnTo>
                <a:lnTo>
                  <a:pt x="194350" y="883978"/>
                </a:lnTo>
                <a:lnTo>
                  <a:pt x="160208" y="855478"/>
                </a:lnTo>
                <a:lnTo>
                  <a:pt x="128784" y="824055"/>
                </a:lnTo>
                <a:lnTo>
                  <a:pt x="100284" y="789912"/>
                </a:lnTo>
                <a:lnTo>
                  <a:pt x="74916" y="753258"/>
                </a:lnTo>
                <a:lnTo>
                  <a:pt x="52884" y="714298"/>
                </a:lnTo>
                <a:lnTo>
                  <a:pt x="34396" y="673239"/>
                </a:lnTo>
                <a:lnTo>
                  <a:pt x="19657" y="630286"/>
                </a:lnTo>
                <a:lnTo>
                  <a:pt x="8874" y="585646"/>
                </a:lnTo>
                <a:lnTo>
                  <a:pt x="2252" y="539526"/>
                </a:lnTo>
                <a:lnTo>
                  <a:pt x="0" y="492131"/>
                </a:lnTo>
                <a:lnTo>
                  <a:pt x="2252" y="444736"/>
                </a:lnTo>
                <a:lnTo>
                  <a:pt x="8874" y="398616"/>
                </a:lnTo>
                <a:lnTo>
                  <a:pt x="19657" y="353976"/>
                </a:lnTo>
                <a:lnTo>
                  <a:pt x="34396" y="311023"/>
                </a:lnTo>
                <a:lnTo>
                  <a:pt x="52884" y="269964"/>
                </a:lnTo>
                <a:lnTo>
                  <a:pt x="74916" y="231004"/>
                </a:lnTo>
                <a:lnTo>
                  <a:pt x="100284" y="194350"/>
                </a:lnTo>
                <a:lnTo>
                  <a:pt x="128784" y="160208"/>
                </a:lnTo>
                <a:lnTo>
                  <a:pt x="160208" y="128784"/>
                </a:lnTo>
                <a:lnTo>
                  <a:pt x="194350" y="100284"/>
                </a:lnTo>
                <a:lnTo>
                  <a:pt x="231004" y="74916"/>
                </a:lnTo>
                <a:lnTo>
                  <a:pt x="269964" y="52884"/>
                </a:lnTo>
                <a:lnTo>
                  <a:pt x="311023" y="34396"/>
                </a:lnTo>
                <a:lnTo>
                  <a:pt x="353976" y="19657"/>
                </a:lnTo>
                <a:lnTo>
                  <a:pt x="398616" y="8874"/>
                </a:lnTo>
                <a:lnTo>
                  <a:pt x="444736" y="2252"/>
                </a:lnTo>
                <a:lnTo>
                  <a:pt x="492131" y="0"/>
                </a:lnTo>
                <a:close/>
              </a:path>
            </a:pathLst>
          </a:custGeom>
          <a:solidFill>
            <a:srgbClr val="6339E6"/>
          </a:solidFill>
          <a:ln w="62825" cap="flat" cmpd="sng">
            <a:solidFill>
              <a:srgbClr val="6339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2000" b="1" i="0" u="none" strike="noStrike" cap="none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994" name="Google Shape;994;p116"/>
          <p:cNvSpPr txBox="1"/>
          <p:nvPr/>
        </p:nvSpPr>
        <p:spPr>
          <a:xfrm>
            <a:off x="968825" y="2745125"/>
            <a:ext cx="7696200" cy="10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700" rIns="0" bIns="0" anchor="ctr" anchorCtr="0">
            <a:noAutofit/>
          </a:bodyPr>
          <a:lstStyle/>
          <a:p>
            <a:pPr marL="0" marR="76200" lvl="0" indent="0" algn="l" rtl="0">
              <a:lnSpc>
                <a:spcPct val="114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Хорошо: </a:t>
            </a: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Как водитель Gett, я хочу знать цену заказа заранее, </a:t>
            </a:r>
            <a:r>
              <a:rPr lang="en" sz="1600" u="sng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чтобы быстрее принять финальное решение о том взять или отменить заказ</a:t>
            </a:r>
            <a:r>
              <a:rPr lang="en" sz="1600">
                <a:latin typeface="Roboto"/>
                <a:ea typeface="Roboto"/>
                <a:cs typeface="Roboto"/>
                <a:sym typeface="Roboto"/>
              </a:rPr>
              <a:t> </a:t>
            </a:r>
            <a:endParaRPr sz="1600" i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95" name="Google Shape;995;p116"/>
          <p:cNvSpPr/>
          <p:nvPr/>
        </p:nvSpPr>
        <p:spPr>
          <a:xfrm>
            <a:off x="476250" y="335215"/>
            <a:ext cx="162086" cy="155852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996" name="Google Shape;996;p116"/>
          <p:cNvSpPr/>
          <p:nvPr/>
        </p:nvSpPr>
        <p:spPr>
          <a:xfrm>
            <a:off x="614362" y="380811"/>
            <a:ext cx="124238" cy="119459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997" name="Google Shape;997;p116"/>
          <p:cNvSpPr/>
          <p:nvPr/>
        </p:nvSpPr>
        <p:spPr>
          <a:xfrm>
            <a:off x="571500" y="338137"/>
            <a:ext cx="121060" cy="116403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998" name="Google Shape;998;p116"/>
          <p:cNvSpPr/>
          <p:nvPr/>
        </p:nvSpPr>
        <p:spPr>
          <a:xfrm>
            <a:off x="571500" y="326031"/>
            <a:ext cx="181156" cy="174188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pic>
        <p:nvPicPr>
          <p:cNvPr id="999" name="Google Shape;999;p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54250" y="326012"/>
            <a:ext cx="960445" cy="174626"/>
          </a:xfrm>
          <a:prstGeom prst="rect">
            <a:avLst/>
          </a:prstGeom>
          <a:noFill/>
          <a:ln>
            <a:noFill/>
          </a:ln>
        </p:spPr>
      </p:pic>
      <p:sp>
        <p:nvSpPr>
          <p:cNvPr id="1000" name="Google Shape;1000;p116"/>
          <p:cNvSpPr txBox="1"/>
          <p:nvPr/>
        </p:nvSpPr>
        <p:spPr>
          <a:xfrm>
            <a:off x="863227" y="264182"/>
            <a:ext cx="5404800" cy="2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075" tIns="41075" rIns="41075" bIns="41075" anchor="t" anchorCtr="0">
            <a:noAutofit/>
          </a:bodyPr>
          <a:lstStyle/>
          <a:p>
            <a:pPr marL="0" marR="787400" lvl="0" indent="0" algn="l" rtl="0">
              <a:lnSpc>
                <a:spcPct val="1012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>
                <a:latin typeface="IBM Plex Sans"/>
                <a:ea typeface="IBM Plex Sans"/>
                <a:cs typeface="IBM Plex Sans"/>
                <a:sym typeface="IBM Plex Sans"/>
              </a:rPr>
              <a:t>Основы управления продуктом</a:t>
            </a:r>
            <a:endParaRPr sz="13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787400" lvl="0" indent="0" algn="l" rtl="0">
              <a:lnSpc>
                <a:spcPct val="1012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5" name="Google Shape;1005;p117"/>
          <p:cNvGrpSpPr/>
          <p:nvPr/>
        </p:nvGrpSpPr>
        <p:grpSpPr>
          <a:xfrm>
            <a:off x="5625824" y="1308697"/>
            <a:ext cx="2886613" cy="2672563"/>
            <a:chOff x="12369885" y="2984485"/>
            <a:chExt cx="6346995" cy="6094783"/>
          </a:xfrm>
        </p:grpSpPr>
        <p:sp>
          <p:nvSpPr>
            <p:cNvPr id="1006" name="Google Shape;1006;p117"/>
            <p:cNvSpPr/>
            <p:nvPr/>
          </p:nvSpPr>
          <p:spPr>
            <a:xfrm>
              <a:off x="16347870" y="3118418"/>
              <a:ext cx="376555" cy="473710"/>
            </a:xfrm>
            <a:custGeom>
              <a:avLst/>
              <a:gdLst/>
              <a:ahLst/>
              <a:cxnLst/>
              <a:rect l="l" t="t" r="r" b="b"/>
              <a:pathLst>
                <a:path w="376555" h="473710" extrusionOk="0">
                  <a:moveTo>
                    <a:pt x="289844" y="0"/>
                  </a:moveTo>
                  <a:lnTo>
                    <a:pt x="86709" y="0"/>
                  </a:lnTo>
                  <a:lnTo>
                    <a:pt x="53459" y="6976"/>
                  </a:lnTo>
                  <a:lnTo>
                    <a:pt x="25842" y="25823"/>
                  </a:lnTo>
                  <a:lnTo>
                    <a:pt x="6981" y="53415"/>
                  </a:lnTo>
                  <a:lnTo>
                    <a:pt x="0" y="86625"/>
                  </a:lnTo>
                  <a:lnTo>
                    <a:pt x="0" y="386469"/>
                  </a:lnTo>
                  <a:lnTo>
                    <a:pt x="6981" y="419684"/>
                  </a:lnTo>
                  <a:lnTo>
                    <a:pt x="25842" y="447275"/>
                  </a:lnTo>
                  <a:lnTo>
                    <a:pt x="53459" y="466120"/>
                  </a:lnTo>
                  <a:lnTo>
                    <a:pt x="86709" y="473095"/>
                  </a:lnTo>
                  <a:lnTo>
                    <a:pt x="289844" y="473095"/>
                  </a:lnTo>
                  <a:lnTo>
                    <a:pt x="324506" y="466120"/>
                  </a:lnTo>
                  <a:lnTo>
                    <a:pt x="351963" y="447275"/>
                  </a:lnTo>
                  <a:lnTo>
                    <a:pt x="370035" y="419684"/>
                  </a:lnTo>
                  <a:lnTo>
                    <a:pt x="376543" y="386469"/>
                  </a:lnTo>
                  <a:lnTo>
                    <a:pt x="376543" y="86625"/>
                  </a:lnTo>
                  <a:lnTo>
                    <a:pt x="369564" y="53415"/>
                  </a:lnTo>
                  <a:lnTo>
                    <a:pt x="350706" y="25823"/>
                  </a:lnTo>
                  <a:lnTo>
                    <a:pt x="323092" y="6976"/>
                  </a:lnTo>
                  <a:lnTo>
                    <a:pt x="28984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7" name="Google Shape;1007;p117"/>
            <p:cNvSpPr/>
            <p:nvPr/>
          </p:nvSpPr>
          <p:spPr>
            <a:xfrm>
              <a:off x="15308438" y="3288328"/>
              <a:ext cx="3048634" cy="2565400"/>
            </a:xfrm>
            <a:custGeom>
              <a:avLst/>
              <a:gdLst/>
              <a:ahLst/>
              <a:cxnLst/>
              <a:rect l="l" t="t" r="r" b="b"/>
              <a:pathLst>
                <a:path w="3048634" h="2565400" extrusionOk="0">
                  <a:moveTo>
                    <a:pt x="2898550" y="0"/>
                  </a:moveTo>
                  <a:lnTo>
                    <a:pt x="149943" y="0"/>
                  </a:lnTo>
                  <a:lnTo>
                    <a:pt x="102343" y="7596"/>
                  </a:lnTo>
                  <a:lnTo>
                    <a:pt x="61156" y="28786"/>
                  </a:lnTo>
                  <a:lnTo>
                    <a:pt x="28775" y="61170"/>
                  </a:lnTo>
                  <a:lnTo>
                    <a:pt x="7592" y="102348"/>
                  </a:lnTo>
                  <a:lnTo>
                    <a:pt x="0" y="149922"/>
                  </a:lnTo>
                  <a:lnTo>
                    <a:pt x="0" y="2415444"/>
                  </a:lnTo>
                  <a:lnTo>
                    <a:pt x="7592" y="2463018"/>
                  </a:lnTo>
                  <a:lnTo>
                    <a:pt x="28775" y="2504196"/>
                  </a:lnTo>
                  <a:lnTo>
                    <a:pt x="61156" y="2536580"/>
                  </a:lnTo>
                  <a:lnTo>
                    <a:pt x="102343" y="2557770"/>
                  </a:lnTo>
                  <a:lnTo>
                    <a:pt x="149943" y="2565366"/>
                  </a:lnTo>
                  <a:lnTo>
                    <a:pt x="2898550" y="2565366"/>
                  </a:lnTo>
                  <a:lnTo>
                    <a:pt x="2946104" y="2557770"/>
                  </a:lnTo>
                  <a:lnTo>
                    <a:pt x="2987283" y="2536580"/>
                  </a:lnTo>
                  <a:lnTo>
                    <a:pt x="3019677" y="2504196"/>
                  </a:lnTo>
                  <a:lnTo>
                    <a:pt x="3040880" y="2463018"/>
                  </a:lnTo>
                  <a:lnTo>
                    <a:pt x="3048483" y="2415444"/>
                  </a:lnTo>
                  <a:lnTo>
                    <a:pt x="3048483" y="149922"/>
                  </a:lnTo>
                  <a:lnTo>
                    <a:pt x="3040880" y="102348"/>
                  </a:lnTo>
                  <a:lnTo>
                    <a:pt x="3019677" y="61170"/>
                  </a:lnTo>
                  <a:lnTo>
                    <a:pt x="2987283" y="28786"/>
                  </a:lnTo>
                  <a:lnTo>
                    <a:pt x="2946104" y="7596"/>
                  </a:lnTo>
                  <a:lnTo>
                    <a:pt x="2898550" y="0"/>
                  </a:lnTo>
                  <a:close/>
                </a:path>
              </a:pathLst>
            </a:custGeom>
            <a:solidFill>
              <a:srgbClr val="6339E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8" name="Google Shape;1008;p117"/>
            <p:cNvSpPr/>
            <p:nvPr/>
          </p:nvSpPr>
          <p:spPr>
            <a:xfrm>
              <a:off x="15495023" y="3444920"/>
              <a:ext cx="2508884" cy="2249170"/>
            </a:xfrm>
            <a:custGeom>
              <a:avLst/>
              <a:gdLst/>
              <a:ahLst/>
              <a:cxnLst/>
              <a:rect l="l" t="t" r="r" b="b"/>
              <a:pathLst>
                <a:path w="2508884" h="2249170" extrusionOk="0">
                  <a:moveTo>
                    <a:pt x="2358776" y="0"/>
                  </a:moveTo>
                  <a:lnTo>
                    <a:pt x="149943" y="0"/>
                  </a:lnTo>
                  <a:lnTo>
                    <a:pt x="102343" y="7596"/>
                  </a:lnTo>
                  <a:lnTo>
                    <a:pt x="61156" y="28786"/>
                  </a:lnTo>
                  <a:lnTo>
                    <a:pt x="28775" y="61170"/>
                  </a:lnTo>
                  <a:lnTo>
                    <a:pt x="7592" y="102348"/>
                  </a:lnTo>
                  <a:lnTo>
                    <a:pt x="0" y="149922"/>
                  </a:lnTo>
                  <a:lnTo>
                    <a:pt x="0" y="2098941"/>
                  </a:lnTo>
                  <a:lnTo>
                    <a:pt x="7592" y="2146514"/>
                  </a:lnTo>
                  <a:lnTo>
                    <a:pt x="28775" y="2187693"/>
                  </a:lnTo>
                  <a:lnTo>
                    <a:pt x="61156" y="2220077"/>
                  </a:lnTo>
                  <a:lnTo>
                    <a:pt x="102343" y="2241266"/>
                  </a:lnTo>
                  <a:lnTo>
                    <a:pt x="149943" y="2248863"/>
                  </a:lnTo>
                  <a:lnTo>
                    <a:pt x="2358776" y="2248863"/>
                  </a:lnTo>
                  <a:lnTo>
                    <a:pt x="2406376" y="2241266"/>
                  </a:lnTo>
                  <a:lnTo>
                    <a:pt x="2447562" y="2220077"/>
                  </a:lnTo>
                  <a:lnTo>
                    <a:pt x="2479943" y="2187693"/>
                  </a:lnTo>
                  <a:lnTo>
                    <a:pt x="2501126" y="2146514"/>
                  </a:lnTo>
                  <a:lnTo>
                    <a:pt x="2508719" y="2098941"/>
                  </a:lnTo>
                  <a:lnTo>
                    <a:pt x="2508719" y="149922"/>
                  </a:lnTo>
                  <a:lnTo>
                    <a:pt x="2501126" y="102348"/>
                  </a:lnTo>
                  <a:lnTo>
                    <a:pt x="2479943" y="61170"/>
                  </a:lnTo>
                  <a:lnTo>
                    <a:pt x="2447562" y="28786"/>
                  </a:lnTo>
                  <a:lnTo>
                    <a:pt x="2406376" y="7596"/>
                  </a:lnTo>
                  <a:lnTo>
                    <a:pt x="2358776" y="0"/>
                  </a:lnTo>
                  <a:close/>
                </a:path>
              </a:pathLst>
            </a:custGeom>
            <a:solidFill>
              <a:srgbClr val="FB2C3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9" name="Google Shape;1009;p117"/>
            <p:cNvSpPr/>
            <p:nvPr/>
          </p:nvSpPr>
          <p:spPr>
            <a:xfrm>
              <a:off x="15884855" y="4973480"/>
              <a:ext cx="0" cy="351789"/>
            </a:xfrm>
            <a:custGeom>
              <a:avLst/>
              <a:gdLst/>
              <a:ahLst/>
              <a:cxnLst/>
              <a:rect l="l" t="t" r="r" b="b"/>
              <a:pathLst>
                <a:path w="120000" h="351789" extrusionOk="0">
                  <a:moveTo>
                    <a:pt x="0" y="0"/>
                  </a:moveTo>
                  <a:lnTo>
                    <a:pt x="0" y="351162"/>
                  </a:lnTo>
                </a:path>
              </a:pathLst>
            </a:custGeom>
            <a:noFill/>
            <a:ln w="146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0" name="Google Shape;1010;p117"/>
            <p:cNvSpPr/>
            <p:nvPr/>
          </p:nvSpPr>
          <p:spPr>
            <a:xfrm>
              <a:off x="15710930" y="5147390"/>
              <a:ext cx="347980" cy="0"/>
            </a:xfrm>
            <a:custGeom>
              <a:avLst/>
              <a:gdLst/>
              <a:ahLst/>
              <a:cxnLst/>
              <a:rect l="l" t="t" r="r" b="b"/>
              <a:pathLst>
                <a:path w="347980" h="120000" extrusionOk="0">
                  <a:moveTo>
                    <a:pt x="0" y="0"/>
                  </a:moveTo>
                  <a:lnTo>
                    <a:pt x="347748" y="0"/>
                  </a:lnTo>
                </a:path>
              </a:pathLst>
            </a:custGeom>
            <a:noFill/>
            <a:ln w="146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1" name="Google Shape;1011;p117"/>
            <p:cNvSpPr/>
            <p:nvPr/>
          </p:nvSpPr>
          <p:spPr>
            <a:xfrm>
              <a:off x="17570667" y="4073926"/>
              <a:ext cx="0" cy="488314"/>
            </a:xfrm>
            <a:custGeom>
              <a:avLst/>
              <a:gdLst/>
              <a:ahLst/>
              <a:cxnLst/>
              <a:rect l="l" t="t" r="r" b="b"/>
              <a:pathLst>
                <a:path w="120000" h="488314" extrusionOk="0">
                  <a:moveTo>
                    <a:pt x="0" y="0"/>
                  </a:moveTo>
                  <a:lnTo>
                    <a:pt x="0" y="487754"/>
                  </a:lnTo>
                </a:path>
              </a:pathLst>
            </a:custGeom>
            <a:noFill/>
            <a:ln w="146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2" name="Google Shape;1012;p117"/>
            <p:cNvSpPr/>
            <p:nvPr/>
          </p:nvSpPr>
          <p:spPr>
            <a:xfrm>
              <a:off x="17326697" y="4317819"/>
              <a:ext cx="484505" cy="0"/>
            </a:xfrm>
            <a:custGeom>
              <a:avLst/>
              <a:gdLst/>
              <a:ahLst/>
              <a:cxnLst/>
              <a:rect l="l" t="t" r="r" b="b"/>
              <a:pathLst>
                <a:path w="484505" h="120000" extrusionOk="0">
                  <a:moveTo>
                    <a:pt x="0" y="0"/>
                  </a:moveTo>
                  <a:lnTo>
                    <a:pt x="484487" y="0"/>
                  </a:lnTo>
                </a:path>
              </a:pathLst>
            </a:custGeom>
            <a:noFill/>
            <a:ln w="146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3" name="Google Shape;1013;p117"/>
            <p:cNvSpPr/>
            <p:nvPr/>
          </p:nvSpPr>
          <p:spPr>
            <a:xfrm>
              <a:off x="16691113" y="3584192"/>
              <a:ext cx="0" cy="274954"/>
            </a:xfrm>
            <a:custGeom>
              <a:avLst/>
              <a:gdLst/>
              <a:ahLst/>
              <a:cxnLst/>
              <a:rect l="l" t="t" r="r" b="b"/>
              <a:pathLst>
                <a:path w="120000" h="274954" extrusionOk="0">
                  <a:moveTo>
                    <a:pt x="0" y="0"/>
                  </a:moveTo>
                  <a:lnTo>
                    <a:pt x="0" y="274525"/>
                  </a:lnTo>
                </a:path>
              </a:pathLst>
            </a:custGeom>
            <a:noFill/>
            <a:ln w="146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4" name="Google Shape;1014;p117"/>
            <p:cNvSpPr/>
            <p:nvPr/>
          </p:nvSpPr>
          <p:spPr>
            <a:xfrm>
              <a:off x="16553836" y="3721448"/>
              <a:ext cx="271780" cy="0"/>
            </a:xfrm>
            <a:custGeom>
              <a:avLst/>
              <a:gdLst/>
              <a:ahLst/>
              <a:cxnLst/>
              <a:rect l="l" t="t" r="r" b="b"/>
              <a:pathLst>
                <a:path w="271780" h="120000" extrusionOk="0">
                  <a:moveTo>
                    <a:pt x="0" y="0"/>
                  </a:moveTo>
                  <a:lnTo>
                    <a:pt x="271195" y="0"/>
                  </a:lnTo>
                </a:path>
              </a:pathLst>
            </a:custGeom>
            <a:noFill/>
            <a:ln w="146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5" name="Google Shape;1015;p117"/>
            <p:cNvSpPr/>
            <p:nvPr/>
          </p:nvSpPr>
          <p:spPr>
            <a:xfrm>
              <a:off x="18137031" y="3987970"/>
              <a:ext cx="110490" cy="610235"/>
            </a:xfrm>
            <a:custGeom>
              <a:avLst/>
              <a:gdLst/>
              <a:ahLst/>
              <a:cxnLst/>
              <a:rect l="l" t="t" r="r" b="b"/>
              <a:pathLst>
                <a:path w="110490" h="610235" extrusionOk="0">
                  <a:moveTo>
                    <a:pt x="59903" y="0"/>
                  </a:moveTo>
                  <a:lnTo>
                    <a:pt x="49956" y="0"/>
                  </a:lnTo>
                  <a:lnTo>
                    <a:pt x="30886" y="4061"/>
                  </a:lnTo>
                  <a:lnTo>
                    <a:pt x="14965" y="14995"/>
                  </a:lnTo>
                  <a:lnTo>
                    <a:pt x="4050" y="30926"/>
                  </a:lnTo>
                  <a:lnTo>
                    <a:pt x="0" y="49977"/>
                  </a:lnTo>
                  <a:lnTo>
                    <a:pt x="0" y="559721"/>
                  </a:lnTo>
                  <a:lnTo>
                    <a:pt x="4050" y="578770"/>
                  </a:lnTo>
                  <a:lnTo>
                    <a:pt x="14965" y="594697"/>
                  </a:lnTo>
                  <a:lnTo>
                    <a:pt x="30886" y="605628"/>
                  </a:lnTo>
                  <a:lnTo>
                    <a:pt x="49956" y="609688"/>
                  </a:lnTo>
                  <a:lnTo>
                    <a:pt x="59903" y="609688"/>
                  </a:lnTo>
                  <a:lnTo>
                    <a:pt x="78987" y="605576"/>
                  </a:lnTo>
                  <a:lnTo>
                    <a:pt x="94936" y="594281"/>
                  </a:lnTo>
                  <a:lnTo>
                    <a:pt x="105880" y="577366"/>
                  </a:lnTo>
                  <a:lnTo>
                    <a:pt x="109944" y="556391"/>
                  </a:lnTo>
                  <a:lnTo>
                    <a:pt x="109944" y="49977"/>
                  </a:lnTo>
                  <a:lnTo>
                    <a:pt x="105880" y="30926"/>
                  </a:lnTo>
                  <a:lnTo>
                    <a:pt x="94936" y="14995"/>
                  </a:lnTo>
                  <a:lnTo>
                    <a:pt x="78987" y="4061"/>
                  </a:lnTo>
                  <a:lnTo>
                    <a:pt x="59903" y="0"/>
                  </a:lnTo>
                  <a:close/>
                </a:path>
              </a:pathLst>
            </a:custGeom>
            <a:solidFill>
              <a:srgbClr val="FB2C3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6" name="Google Shape;1016;p117"/>
            <p:cNvSpPr/>
            <p:nvPr/>
          </p:nvSpPr>
          <p:spPr>
            <a:xfrm>
              <a:off x="15087913" y="2984485"/>
              <a:ext cx="1990725" cy="2103754"/>
            </a:xfrm>
            <a:custGeom>
              <a:avLst/>
              <a:gdLst/>
              <a:ahLst/>
              <a:cxnLst/>
              <a:rect l="l" t="t" r="r" b="b"/>
              <a:pathLst>
                <a:path w="1990725" h="2103754" extrusionOk="0">
                  <a:moveTo>
                    <a:pt x="970999" y="204569"/>
                  </a:moveTo>
                  <a:lnTo>
                    <a:pt x="913480" y="204569"/>
                  </a:lnTo>
                  <a:lnTo>
                    <a:pt x="959950" y="213935"/>
                  </a:lnTo>
                  <a:lnTo>
                    <a:pt x="997858" y="239484"/>
                  </a:lnTo>
                  <a:lnTo>
                    <a:pt x="1023395" y="277395"/>
                  </a:lnTo>
                  <a:lnTo>
                    <a:pt x="1032753" y="323843"/>
                  </a:lnTo>
                  <a:lnTo>
                    <a:pt x="1032753" y="1969667"/>
                  </a:lnTo>
                  <a:lnTo>
                    <a:pt x="1039584" y="2012019"/>
                  </a:lnTo>
                  <a:lnTo>
                    <a:pt x="1058601" y="2048788"/>
                  </a:lnTo>
                  <a:lnTo>
                    <a:pt x="1087595" y="2077773"/>
                  </a:lnTo>
                  <a:lnTo>
                    <a:pt x="1124357" y="2096777"/>
                  </a:lnTo>
                  <a:lnTo>
                    <a:pt x="1166676" y="2103600"/>
                  </a:lnTo>
                  <a:lnTo>
                    <a:pt x="1856393" y="2103600"/>
                  </a:lnTo>
                  <a:lnTo>
                    <a:pt x="1898743" y="2096777"/>
                  </a:lnTo>
                  <a:lnTo>
                    <a:pt x="1913902" y="2088941"/>
                  </a:lnTo>
                  <a:lnTo>
                    <a:pt x="1166676" y="2088941"/>
                  </a:lnTo>
                  <a:lnTo>
                    <a:pt x="1120254" y="2079575"/>
                  </a:lnTo>
                  <a:lnTo>
                    <a:pt x="1082341" y="2054026"/>
                  </a:lnTo>
                  <a:lnTo>
                    <a:pt x="1056777" y="2016116"/>
                  </a:lnTo>
                  <a:lnTo>
                    <a:pt x="1047402" y="1969667"/>
                  </a:lnTo>
                  <a:lnTo>
                    <a:pt x="1047402" y="323843"/>
                  </a:lnTo>
                  <a:lnTo>
                    <a:pt x="1040582" y="281491"/>
                  </a:lnTo>
                  <a:lnTo>
                    <a:pt x="1021585" y="244723"/>
                  </a:lnTo>
                  <a:lnTo>
                    <a:pt x="992605" y="215737"/>
                  </a:lnTo>
                  <a:lnTo>
                    <a:pt x="970999" y="204569"/>
                  </a:lnTo>
                  <a:close/>
                </a:path>
                <a:path w="1990725" h="2103754" extrusionOk="0">
                  <a:moveTo>
                    <a:pt x="1990305" y="1426616"/>
                  </a:moveTo>
                  <a:lnTo>
                    <a:pt x="1975657" y="1426616"/>
                  </a:lnTo>
                  <a:lnTo>
                    <a:pt x="1975657" y="1969667"/>
                  </a:lnTo>
                  <a:lnTo>
                    <a:pt x="1966282" y="2016116"/>
                  </a:lnTo>
                  <a:lnTo>
                    <a:pt x="1940719" y="2054026"/>
                  </a:lnTo>
                  <a:lnTo>
                    <a:pt x="1902809" y="2079575"/>
                  </a:lnTo>
                  <a:lnTo>
                    <a:pt x="1856393" y="2088941"/>
                  </a:lnTo>
                  <a:lnTo>
                    <a:pt x="1913902" y="2088941"/>
                  </a:lnTo>
                  <a:lnTo>
                    <a:pt x="1935506" y="2077773"/>
                  </a:lnTo>
                  <a:lnTo>
                    <a:pt x="1964486" y="2048788"/>
                  </a:lnTo>
                  <a:lnTo>
                    <a:pt x="1983484" y="2012019"/>
                  </a:lnTo>
                  <a:lnTo>
                    <a:pt x="1990305" y="1969667"/>
                  </a:lnTo>
                  <a:lnTo>
                    <a:pt x="1990305" y="1426616"/>
                  </a:lnTo>
                  <a:close/>
                </a:path>
                <a:path w="1990725" h="2103754" extrusionOk="0">
                  <a:moveTo>
                    <a:pt x="913480" y="189910"/>
                  </a:moveTo>
                  <a:lnTo>
                    <a:pt x="133933" y="189910"/>
                  </a:lnTo>
                  <a:lnTo>
                    <a:pt x="91576" y="196733"/>
                  </a:lnTo>
                  <a:lnTo>
                    <a:pt x="54808" y="215737"/>
                  </a:lnTo>
                  <a:lnTo>
                    <a:pt x="25824" y="244723"/>
                  </a:lnTo>
                  <a:lnTo>
                    <a:pt x="6822" y="281491"/>
                  </a:lnTo>
                  <a:lnTo>
                    <a:pt x="0" y="323843"/>
                  </a:lnTo>
                  <a:lnTo>
                    <a:pt x="0" y="610358"/>
                  </a:lnTo>
                  <a:lnTo>
                    <a:pt x="7190" y="652803"/>
                  </a:lnTo>
                  <a:lnTo>
                    <a:pt x="27063" y="689582"/>
                  </a:lnTo>
                  <a:lnTo>
                    <a:pt x="57067" y="718533"/>
                  </a:lnTo>
                  <a:lnTo>
                    <a:pt x="94654" y="737491"/>
                  </a:lnTo>
                  <a:lnTo>
                    <a:pt x="137273" y="744291"/>
                  </a:lnTo>
                  <a:lnTo>
                    <a:pt x="717255" y="730962"/>
                  </a:lnTo>
                  <a:lnTo>
                    <a:pt x="722962" y="729632"/>
                  </a:lnTo>
                  <a:lnTo>
                    <a:pt x="137179" y="729632"/>
                  </a:lnTo>
                  <a:lnTo>
                    <a:pt x="90112" y="720210"/>
                  </a:lnTo>
                  <a:lnTo>
                    <a:pt x="51099" y="694599"/>
                  </a:lnTo>
                  <a:lnTo>
                    <a:pt x="24495" y="656686"/>
                  </a:lnTo>
                  <a:lnTo>
                    <a:pt x="14659" y="610358"/>
                  </a:lnTo>
                  <a:lnTo>
                    <a:pt x="14659" y="323843"/>
                  </a:lnTo>
                  <a:lnTo>
                    <a:pt x="24017" y="277395"/>
                  </a:lnTo>
                  <a:lnTo>
                    <a:pt x="49554" y="239484"/>
                  </a:lnTo>
                  <a:lnTo>
                    <a:pt x="87462" y="213935"/>
                  </a:lnTo>
                  <a:lnTo>
                    <a:pt x="133933" y="204569"/>
                  </a:lnTo>
                  <a:lnTo>
                    <a:pt x="970999" y="204569"/>
                  </a:lnTo>
                  <a:lnTo>
                    <a:pt x="955839" y="196733"/>
                  </a:lnTo>
                  <a:lnTo>
                    <a:pt x="913480" y="189910"/>
                  </a:lnTo>
                  <a:close/>
                </a:path>
                <a:path w="1990725" h="2103754" extrusionOk="0">
                  <a:moveTo>
                    <a:pt x="847513" y="204569"/>
                  </a:moveTo>
                  <a:lnTo>
                    <a:pt x="832864" y="204569"/>
                  </a:lnTo>
                  <a:lnTo>
                    <a:pt x="832864" y="597039"/>
                  </a:lnTo>
                  <a:lnTo>
                    <a:pt x="824023" y="642994"/>
                  </a:lnTo>
                  <a:lnTo>
                    <a:pt x="799601" y="680161"/>
                  </a:lnTo>
                  <a:lnTo>
                    <a:pt x="762751" y="705585"/>
                  </a:lnTo>
                  <a:lnTo>
                    <a:pt x="716627" y="716313"/>
                  </a:lnTo>
                  <a:lnTo>
                    <a:pt x="137179" y="729632"/>
                  </a:lnTo>
                  <a:lnTo>
                    <a:pt x="722962" y="729632"/>
                  </a:lnTo>
                  <a:lnTo>
                    <a:pt x="768711" y="718971"/>
                  </a:lnTo>
                  <a:lnTo>
                    <a:pt x="810031" y="690458"/>
                  </a:lnTo>
                  <a:lnTo>
                    <a:pt x="837528" y="648715"/>
                  </a:lnTo>
                  <a:lnTo>
                    <a:pt x="847513" y="597039"/>
                  </a:lnTo>
                  <a:lnTo>
                    <a:pt x="847513" y="204569"/>
                  </a:lnTo>
                  <a:close/>
                </a:path>
                <a:path w="1990725" h="2103754" extrusionOk="0">
                  <a:moveTo>
                    <a:pt x="1323320" y="0"/>
                  </a:moveTo>
                  <a:lnTo>
                    <a:pt x="966776" y="0"/>
                  </a:lnTo>
                  <a:lnTo>
                    <a:pt x="924426" y="6824"/>
                  </a:lnTo>
                  <a:lnTo>
                    <a:pt x="887663" y="25830"/>
                  </a:lnTo>
                  <a:lnTo>
                    <a:pt x="858684" y="54817"/>
                  </a:lnTo>
                  <a:lnTo>
                    <a:pt x="839685" y="91584"/>
                  </a:lnTo>
                  <a:lnTo>
                    <a:pt x="832864" y="133933"/>
                  </a:lnTo>
                  <a:lnTo>
                    <a:pt x="832864" y="189910"/>
                  </a:lnTo>
                  <a:lnTo>
                    <a:pt x="847513" y="189910"/>
                  </a:lnTo>
                  <a:lnTo>
                    <a:pt x="847513" y="133933"/>
                  </a:lnTo>
                  <a:lnTo>
                    <a:pt x="856888" y="87488"/>
                  </a:lnTo>
                  <a:lnTo>
                    <a:pt x="882450" y="49578"/>
                  </a:lnTo>
                  <a:lnTo>
                    <a:pt x="920360" y="24026"/>
                  </a:lnTo>
                  <a:lnTo>
                    <a:pt x="966776" y="14659"/>
                  </a:lnTo>
                  <a:lnTo>
                    <a:pt x="1380828" y="14659"/>
                  </a:lnTo>
                  <a:lnTo>
                    <a:pt x="1365672" y="6824"/>
                  </a:lnTo>
                  <a:lnTo>
                    <a:pt x="1323320" y="0"/>
                  </a:lnTo>
                  <a:close/>
                </a:path>
                <a:path w="1990725" h="2103754" extrusionOk="0">
                  <a:moveTo>
                    <a:pt x="1380828" y="14659"/>
                  </a:moveTo>
                  <a:lnTo>
                    <a:pt x="1323320" y="14659"/>
                  </a:lnTo>
                  <a:lnTo>
                    <a:pt x="1369739" y="24026"/>
                  </a:lnTo>
                  <a:lnTo>
                    <a:pt x="1407645" y="49578"/>
                  </a:lnTo>
                  <a:lnTo>
                    <a:pt x="1433202" y="87488"/>
                  </a:lnTo>
                  <a:lnTo>
                    <a:pt x="1442573" y="133933"/>
                  </a:lnTo>
                  <a:lnTo>
                    <a:pt x="1457243" y="133933"/>
                  </a:lnTo>
                  <a:lnTo>
                    <a:pt x="1450421" y="91584"/>
                  </a:lnTo>
                  <a:lnTo>
                    <a:pt x="1431420" y="54817"/>
                  </a:lnTo>
                  <a:lnTo>
                    <a:pt x="1402437" y="25830"/>
                  </a:lnTo>
                  <a:lnTo>
                    <a:pt x="1380828" y="14659"/>
                  </a:lnTo>
                  <a:close/>
                </a:path>
              </a:pathLst>
            </a:custGeom>
            <a:solidFill>
              <a:srgbClr val="FFC21A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7" name="Google Shape;1017;p117"/>
            <p:cNvSpPr/>
            <p:nvPr/>
          </p:nvSpPr>
          <p:spPr>
            <a:xfrm>
              <a:off x="15864436" y="3584542"/>
              <a:ext cx="1310640" cy="1289685"/>
            </a:xfrm>
            <a:custGeom>
              <a:avLst/>
              <a:gdLst/>
              <a:ahLst/>
              <a:cxnLst/>
              <a:rect l="l" t="t" r="r" b="b"/>
              <a:pathLst>
                <a:path w="1310640" h="1289685" extrusionOk="0">
                  <a:moveTo>
                    <a:pt x="420730" y="0"/>
                  </a:moveTo>
                  <a:lnTo>
                    <a:pt x="0" y="441295"/>
                  </a:lnTo>
                  <a:lnTo>
                    <a:pt x="889815" y="1289562"/>
                  </a:lnTo>
                  <a:lnTo>
                    <a:pt x="1310536" y="848267"/>
                  </a:lnTo>
                  <a:lnTo>
                    <a:pt x="42073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8" name="Google Shape;1018;p117"/>
            <p:cNvSpPr/>
            <p:nvPr/>
          </p:nvSpPr>
          <p:spPr>
            <a:xfrm>
              <a:off x="16252598" y="3762826"/>
              <a:ext cx="269875" cy="263525"/>
            </a:xfrm>
            <a:custGeom>
              <a:avLst/>
              <a:gdLst/>
              <a:ahLst/>
              <a:cxnLst/>
              <a:rect l="l" t="t" r="r" b="b"/>
              <a:pathLst>
                <a:path w="269875" h="263525" extrusionOk="0">
                  <a:moveTo>
                    <a:pt x="64395" y="0"/>
                  </a:moveTo>
                  <a:lnTo>
                    <a:pt x="0" y="67526"/>
                  </a:lnTo>
                  <a:lnTo>
                    <a:pt x="205019" y="262923"/>
                  </a:lnTo>
                  <a:lnTo>
                    <a:pt x="269415" y="195407"/>
                  </a:lnTo>
                  <a:lnTo>
                    <a:pt x="6439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9" name="Google Shape;1019;p117"/>
            <p:cNvSpPr/>
            <p:nvPr/>
          </p:nvSpPr>
          <p:spPr>
            <a:xfrm>
              <a:off x="16404623" y="4161425"/>
              <a:ext cx="168275" cy="166370"/>
            </a:xfrm>
            <a:custGeom>
              <a:avLst/>
              <a:gdLst/>
              <a:ahLst/>
              <a:cxnLst/>
              <a:rect l="l" t="t" r="r" b="b"/>
              <a:pathLst>
                <a:path w="168275" h="166370" extrusionOk="0">
                  <a:moveTo>
                    <a:pt x="64406" y="0"/>
                  </a:moveTo>
                  <a:lnTo>
                    <a:pt x="0" y="67516"/>
                  </a:lnTo>
                  <a:lnTo>
                    <a:pt x="103766" y="166371"/>
                  </a:lnTo>
                  <a:lnTo>
                    <a:pt x="168068" y="98845"/>
                  </a:lnTo>
                  <a:lnTo>
                    <a:pt x="644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0" name="Google Shape;1020;p117"/>
            <p:cNvSpPr/>
            <p:nvPr/>
          </p:nvSpPr>
          <p:spPr>
            <a:xfrm>
              <a:off x="16795398" y="4309837"/>
              <a:ext cx="168275" cy="166370"/>
            </a:xfrm>
            <a:custGeom>
              <a:avLst/>
              <a:gdLst/>
              <a:ahLst/>
              <a:cxnLst/>
              <a:rect l="l" t="t" r="r" b="b"/>
              <a:pathLst>
                <a:path w="168275" h="166370" extrusionOk="0">
                  <a:moveTo>
                    <a:pt x="64406" y="0"/>
                  </a:moveTo>
                  <a:lnTo>
                    <a:pt x="0" y="67516"/>
                  </a:lnTo>
                  <a:lnTo>
                    <a:pt x="103766" y="166361"/>
                  </a:lnTo>
                  <a:lnTo>
                    <a:pt x="168068" y="98845"/>
                  </a:lnTo>
                  <a:lnTo>
                    <a:pt x="644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1" name="Google Shape;1021;p117"/>
            <p:cNvSpPr/>
            <p:nvPr/>
          </p:nvSpPr>
          <p:spPr>
            <a:xfrm>
              <a:off x="16831008" y="4713616"/>
              <a:ext cx="0" cy="591185"/>
            </a:xfrm>
            <a:custGeom>
              <a:avLst/>
              <a:gdLst/>
              <a:ahLst/>
              <a:cxnLst/>
              <a:rect l="l" t="t" r="r" b="b"/>
              <a:pathLst>
                <a:path w="120000" h="591185" extrusionOk="0">
                  <a:moveTo>
                    <a:pt x="0" y="0"/>
                  </a:moveTo>
                  <a:lnTo>
                    <a:pt x="0" y="591039"/>
                  </a:lnTo>
                </a:path>
              </a:pathLst>
            </a:custGeom>
            <a:noFill/>
            <a:ln w="14650" cap="flat" cmpd="sng">
              <a:solidFill>
                <a:srgbClr val="FFC21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2" name="Google Shape;1022;p117"/>
            <p:cNvSpPr/>
            <p:nvPr/>
          </p:nvSpPr>
          <p:spPr>
            <a:xfrm>
              <a:off x="16601169" y="4694286"/>
              <a:ext cx="323215" cy="180339"/>
            </a:xfrm>
            <a:custGeom>
              <a:avLst/>
              <a:gdLst/>
              <a:ahLst/>
              <a:cxnLst/>
              <a:rect l="l" t="t" r="r" b="b"/>
              <a:pathLst>
                <a:path w="323215" h="180339" extrusionOk="0">
                  <a:moveTo>
                    <a:pt x="323131" y="0"/>
                  </a:moveTo>
                  <a:lnTo>
                    <a:pt x="269586" y="6170"/>
                  </a:lnTo>
                  <a:lnTo>
                    <a:pt x="53545" y="27147"/>
                  </a:lnTo>
                  <a:lnTo>
                    <a:pt x="0" y="33318"/>
                  </a:lnTo>
                  <a:lnTo>
                    <a:pt x="153189" y="179910"/>
                  </a:lnTo>
                  <a:lnTo>
                    <a:pt x="32313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3" name="Google Shape;1023;p117"/>
            <p:cNvSpPr/>
            <p:nvPr/>
          </p:nvSpPr>
          <p:spPr>
            <a:xfrm>
              <a:off x="13867431" y="7554459"/>
              <a:ext cx="276225" cy="269875"/>
            </a:xfrm>
            <a:custGeom>
              <a:avLst/>
              <a:gdLst/>
              <a:ahLst/>
              <a:cxnLst/>
              <a:rect l="l" t="t" r="r" b="b"/>
              <a:pathLst>
                <a:path w="276225" h="269875" extrusionOk="0">
                  <a:moveTo>
                    <a:pt x="8586" y="0"/>
                  </a:moveTo>
                  <a:lnTo>
                    <a:pt x="4073" y="1204"/>
                  </a:lnTo>
                  <a:lnTo>
                    <a:pt x="2094" y="4711"/>
                  </a:lnTo>
                  <a:lnTo>
                    <a:pt x="0" y="8209"/>
                  </a:lnTo>
                  <a:lnTo>
                    <a:pt x="1256" y="12701"/>
                  </a:lnTo>
                  <a:lnTo>
                    <a:pt x="255280" y="159262"/>
                  </a:lnTo>
                  <a:lnTo>
                    <a:pt x="133817" y="255835"/>
                  </a:lnTo>
                  <a:lnTo>
                    <a:pt x="130571" y="258358"/>
                  </a:lnTo>
                  <a:lnTo>
                    <a:pt x="130048" y="262965"/>
                  </a:lnTo>
                  <a:lnTo>
                    <a:pt x="135074" y="269311"/>
                  </a:lnTo>
                  <a:lnTo>
                    <a:pt x="139681" y="269834"/>
                  </a:lnTo>
                  <a:lnTo>
                    <a:pt x="142927" y="267311"/>
                  </a:lnTo>
                  <a:lnTo>
                    <a:pt x="274756" y="162518"/>
                  </a:lnTo>
                  <a:lnTo>
                    <a:pt x="275698" y="160173"/>
                  </a:lnTo>
                  <a:lnTo>
                    <a:pt x="275593" y="157754"/>
                  </a:lnTo>
                  <a:lnTo>
                    <a:pt x="275384" y="155335"/>
                  </a:lnTo>
                  <a:lnTo>
                    <a:pt x="274023" y="153157"/>
                  </a:lnTo>
                  <a:lnTo>
                    <a:pt x="8586" y="0"/>
                  </a:lnTo>
                  <a:close/>
                </a:path>
              </a:pathLst>
            </a:custGeom>
            <a:solidFill>
              <a:srgbClr val="FB2C3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4" name="Google Shape;1024;p117"/>
            <p:cNvSpPr/>
            <p:nvPr/>
          </p:nvSpPr>
          <p:spPr>
            <a:xfrm>
              <a:off x="13332786" y="7372933"/>
              <a:ext cx="686434" cy="686434"/>
            </a:xfrm>
            <a:custGeom>
              <a:avLst/>
              <a:gdLst/>
              <a:ahLst/>
              <a:cxnLst/>
              <a:rect l="l" t="t" r="r" b="b"/>
              <a:pathLst>
                <a:path w="686434" h="686434" extrusionOk="0">
                  <a:moveTo>
                    <a:pt x="343130" y="0"/>
                  </a:moveTo>
                  <a:lnTo>
                    <a:pt x="296566" y="3132"/>
                  </a:lnTo>
                  <a:lnTo>
                    <a:pt x="251907" y="12258"/>
                  </a:lnTo>
                  <a:lnTo>
                    <a:pt x="209561" y="26967"/>
                  </a:lnTo>
                  <a:lnTo>
                    <a:pt x="169938" y="46851"/>
                  </a:lnTo>
                  <a:lnTo>
                    <a:pt x="133446" y="71502"/>
                  </a:lnTo>
                  <a:lnTo>
                    <a:pt x="100494" y="100510"/>
                  </a:lnTo>
                  <a:lnTo>
                    <a:pt x="71490" y="133466"/>
                  </a:lnTo>
                  <a:lnTo>
                    <a:pt x="46843" y="169961"/>
                  </a:lnTo>
                  <a:lnTo>
                    <a:pt x="26962" y="209588"/>
                  </a:lnTo>
                  <a:lnTo>
                    <a:pt x="12255" y="251936"/>
                  </a:lnTo>
                  <a:lnTo>
                    <a:pt x="3132" y="296597"/>
                  </a:lnTo>
                  <a:lnTo>
                    <a:pt x="0" y="343162"/>
                  </a:lnTo>
                  <a:lnTo>
                    <a:pt x="3132" y="389724"/>
                  </a:lnTo>
                  <a:lnTo>
                    <a:pt x="12255" y="434383"/>
                  </a:lnTo>
                  <a:lnTo>
                    <a:pt x="26962" y="476730"/>
                  </a:lnTo>
                  <a:lnTo>
                    <a:pt x="46843" y="516355"/>
                  </a:lnTo>
                  <a:lnTo>
                    <a:pt x="71490" y="552850"/>
                  </a:lnTo>
                  <a:lnTo>
                    <a:pt x="100494" y="585805"/>
                  </a:lnTo>
                  <a:lnTo>
                    <a:pt x="133446" y="614812"/>
                  </a:lnTo>
                  <a:lnTo>
                    <a:pt x="169938" y="639462"/>
                  </a:lnTo>
                  <a:lnTo>
                    <a:pt x="209561" y="659346"/>
                  </a:lnTo>
                  <a:lnTo>
                    <a:pt x="251907" y="674056"/>
                  </a:lnTo>
                  <a:lnTo>
                    <a:pt x="296566" y="683181"/>
                  </a:lnTo>
                  <a:lnTo>
                    <a:pt x="343130" y="686314"/>
                  </a:lnTo>
                  <a:lnTo>
                    <a:pt x="389695" y="683181"/>
                  </a:lnTo>
                  <a:lnTo>
                    <a:pt x="434355" y="674056"/>
                  </a:lnTo>
                  <a:lnTo>
                    <a:pt x="476701" y="659346"/>
                  </a:lnTo>
                  <a:lnTo>
                    <a:pt x="516325" y="639462"/>
                  </a:lnTo>
                  <a:lnTo>
                    <a:pt x="552819" y="614812"/>
                  </a:lnTo>
                  <a:lnTo>
                    <a:pt x="585772" y="585805"/>
                  </a:lnTo>
                  <a:lnTo>
                    <a:pt x="614777" y="552850"/>
                  </a:lnTo>
                  <a:lnTo>
                    <a:pt x="639425" y="516355"/>
                  </a:lnTo>
                  <a:lnTo>
                    <a:pt x="659308" y="476730"/>
                  </a:lnTo>
                  <a:lnTo>
                    <a:pt x="674015" y="434383"/>
                  </a:lnTo>
                  <a:lnTo>
                    <a:pt x="683140" y="389724"/>
                  </a:lnTo>
                  <a:lnTo>
                    <a:pt x="686272" y="343162"/>
                  </a:lnTo>
                  <a:lnTo>
                    <a:pt x="683140" y="296597"/>
                  </a:lnTo>
                  <a:lnTo>
                    <a:pt x="674015" y="251936"/>
                  </a:lnTo>
                  <a:lnTo>
                    <a:pt x="659308" y="209588"/>
                  </a:lnTo>
                  <a:lnTo>
                    <a:pt x="639425" y="169961"/>
                  </a:lnTo>
                  <a:lnTo>
                    <a:pt x="614777" y="133466"/>
                  </a:lnTo>
                  <a:lnTo>
                    <a:pt x="585772" y="100510"/>
                  </a:lnTo>
                  <a:lnTo>
                    <a:pt x="552819" y="71502"/>
                  </a:lnTo>
                  <a:lnTo>
                    <a:pt x="516325" y="46851"/>
                  </a:lnTo>
                  <a:lnTo>
                    <a:pt x="476701" y="26967"/>
                  </a:lnTo>
                  <a:lnTo>
                    <a:pt x="434355" y="12258"/>
                  </a:lnTo>
                  <a:lnTo>
                    <a:pt x="389695" y="3132"/>
                  </a:lnTo>
                  <a:lnTo>
                    <a:pt x="343130" y="0"/>
                  </a:lnTo>
                  <a:close/>
                </a:path>
              </a:pathLst>
            </a:custGeom>
            <a:solidFill>
              <a:srgbClr val="FFC5D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5" name="Google Shape;1025;p117"/>
            <p:cNvSpPr/>
            <p:nvPr/>
          </p:nvSpPr>
          <p:spPr>
            <a:xfrm>
              <a:off x="13332114" y="7372149"/>
              <a:ext cx="507365" cy="647700"/>
            </a:xfrm>
            <a:custGeom>
              <a:avLst/>
              <a:gdLst/>
              <a:ahLst/>
              <a:cxnLst/>
              <a:rect l="l" t="t" r="r" b="b"/>
              <a:pathLst>
                <a:path w="507365" h="647700" extrusionOk="0">
                  <a:moveTo>
                    <a:pt x="333126" y="0"/>
                  </a:moveTo>
                  <a:lnTo>
                    <a:pt x="287467" y="4818"/>
                  </a:lnTo>
                  <a:lnTo>
                    <a:pt x="241985" y="16107"/>
                  </a:lnTo>
                  <a:lnTo>
                    <a:pt x="197207" y="34100"/>
                  </a:lnTo>
                  <a:lnTo>
                    <a:pt x="156024" y="56636"/>
                  </a:lnTo>
                  <a:lnTo>
                    <a:pt x="119200" y="83892"/>
                  </a:lnTo>
                  <a:lnTo>
                    <a:pt x="86931" y="115311"/>
                  </a:lnTo>
                  <a:lnTo>
                    <a:pt x="59414" y="150339"/>
                  </a:lnTo>
                  <a:lnTo>
                    <a:pt x="36847" y="188420"/>
                  </a:lnTo>
                  <a:lnTo>
                    <a:pt x="19425" y="229000"/>
                  </a:lnTo>
                  <a:lnTo>
                    <a:pt x="7345" y="271523"/>
                  </a:lnTo>
                  <a:lnTo>
                    <a:pt x="804" y="315434"/>
                  </a:lnTo>
                  <a:lnTo>
                    <a:pt x="0" y="360178"/>
                  </a:lnTo>
                  <a:lnTo>
                    <a:pt x="5127" y="405200"/>
                  </a:lnTo>
                  <a:lnTo>
                    <a:pt x="16384" y="449944"/>
                  </a:lnTo>
                  <a:lnTo>
                    <a:pt x="33966" y="493856"/>
                  </a:lnTo>
                  <a:lnTo>
                    <a:pt x="60550" y="541230"/>
                  </a:lnTo>
                  <a:lnTo>
                    <a:pt x="94325" y="582983"/>
                  </a:lnTo>
                  <a:lnTo>
                    <a:pt x="133732" y="618490"/>
                  </a:lnTo>
                  <a:lnTo>
                    <a:pt x="177208" y="647129"/>
                  </a:lnTo>
                  <a:lnTo>
                    <a:pt x="212632" y="606016"/>
                  </a:lnTo>
                  <a:lnTo>
                    <a:pt x="241609" y="556158"/>
                  </a:lnTo>
                  <a:lnTo>
                    <a:pt x="264852" y="501145"/>
                  </a:lnTo>
                  <a:lnTo>
                    <a:pt x="283073" y="444570"/>
                  </a:lnTo>
                  <a:lnTo>
                    <a:pt x="296986" y="390025"/>
                  </a:lnTo>
                  <a:lnTo>
                    <a:pt x="307302" y="341102"/>
                  </a:lnTo>
                  <a:lnTo>
                    <a:pt x="314735" y="301393"/>
                  </a:lnTo>
                  <a:lnTo>
                    <a:pt x="319996" y="274492"/>
                  </a:lnTo>
                  <a:lnTo>
                    <a:pt x="323800" y="263988"/>
                  </a:lnTo>
                  <a:lnTo>
                    <a:pt x="368372" y="246759"/>
                  </a:lnTo>
                  <a:lnTo>
                    <a:pt x="410540" y="217221"/>
                  </a:lnTo>
                  <a:lnTo>
                    <a:pt x="447897" y="178613"/>
                  </a:lnTo>
                  <a:lnTo>
                    <a:pt x="478037" y="134175"/>
                  </a:lnTo>
                  <a:lnTo>
                    <a:pt x="498554" y="87148"/>
                  </a:lnTo>
                  <a:lnTo>
                    <a:pt x="507041" y="40770"/>
                  </a:lnTo>
                  <a:lnTo>
                    <a:pt x="465921" y="22038"/>
                  </a:lnTo>
                  <a:lnTo>
                    <a:pt x="422878" y="8843"/>
                  </a:lnTo>
                  <a:lnTo>
                    <a:pt x="378438" y="1419"/>
                  </a:lnTo>
                  <a:lnTo>
                    <a:pt x="333126" y="0"/>
                  </a:lnTo>
                  <a:close/>
                </a:path>
              </a:pathLst>
            </a:custGeom>
            <a:solidFill>
              <a:srgbClr val="6339E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6" name="Google Shape;1026;p117"/>
            <p:cNvSpPr/>
            <p:nvPr/>
          </p:nvSpPr>
          <p:spPr>
            <a:xfrm>
              <a:off x="13734761" y="7586426"/>
              <a:ext cx="159600" cy="1269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7" name="Google Shape;1027;p117"/>
            <p:cNvSpPr/>
            <p:nvPr/>
          </p:nvSpPr>
          <p:spPr>
            <a:xfrm>
              <a:off x="13420242" y="7636138"/>
              <a:ext cx="302894" cy="322579"/>
            </a:xfrm>
            <a:custGeom>
              <a:avLst/>
              <a:gdLst/>
              <a:ahLst/>
              <a:cxnLst/>
              <a:rect l="l" t="t" r="r" b="b"/>
              <a:pathLst>
                <a:path w="302894" h="322579" extrusionOk="0">
                  <a:moveTo>
                    <a:pt x="235673" y="0"/>
                  </a:moveTo>
                  <a:lnTo>
                    <a:pt x="165728" y="16659"/>
                  </a:lnTo>
                  <a:lnTo>
                    <a:pt x="114072" y="33285"/>
                  </a:lnTo>
                  <a:lnTo>
                    <a:pt x="70098" y="58612"/>
                  </a:lnTo>
                  <a:lnTo>
                    <a:pt x="35378" y="90787"/>
                  </a:lnTo>
                  <a:lnTo>
                    <a:pt x="11488" y="127961"/>
                  </a:lnTo>
                  <a:lnTo>
                    <a:pt x="0" y="168282"/>
                  </a:lnTo>
                  <a:lnTo>
                    <a:pt x="2487" y="209899"/>
                  </a:lnTo>
                  <a:lnTo>
                    <a:pt x="17658" y="248334"/>
                  </a:lnTo>
                  <a:lnTo>
                    <a:pt x="45044" y="279737"/>
                  </a:lnTo>
                  <a:lnTo>
                    <a:pt x="82424" y="303183"/>
                  </a:lnTo>
                  <a:lnTo>
                    <a:pt x="127579" y="317744"/>
                  </a:lnTo>
                  <a:lnTo>
                    <a:pt x="178289" y="322497"/>
                  </a:lnTo>
                  <a:lnTo>
                    <a:pt x="232333" y="316513"/>
                  </a:lnTo>
                  <a:lnTo>
                    <a:pt x="302268" y="299854"/>
                  </a:lnTo>
                  <a:lnTo>
                    <a:pt x="235673" y="0"/>
                  </a:lnTo>
                  <a:close/>
                </a:path>
              </a:pathLst>
            </a:custGeom>
            <a:solidFill>
              <a:srgbClr val="FFC5D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8" name="Google Shape;1028;p117"/>
            <p:cNvSpPr/>
            <p:nvPr/>
          </p:nvSpPr>
          <p:spPr>
            <a:xfrm>
              <a:off x="13525563" y="7721468"/>
              <a:ext cx="125100" cy="1620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9" name="Google Shape;1029;p117"/>
            <p:cNvSpPr/>
            <p:nvPr/>
          </p:nvSpPr>
          <p:spPr>
            <a:xfrm>
              <a:off x="13272898" y="7258089"/>
              <a:ext cx="567055" cy="605154"/>
            </a:xfrm>
            <a:custGeom>
              <a:avLst/>
              <a:gdLst/>
              <a:ahLst/>
              <a:cxnLst/>
              <a:rect l="l" t="t" r="r" b="b"/>
              <a:pathLst>
                <a:path w="567055" h="605154" extrusionOk="0">
                  <a:moveTo>
                    <a:pt x="103488" y="271698"/>
                  </a:moveTo>
                  <a:lnTo>
                    <a:pt x="50862" y="283425"/>
                  </a:lnTo>
                  <a:lnTo>
                    <a:pt x="16449" y="323010"/>
                  </a:lnTo>
                  <a:lnTo>
                    <a:pt x="14775" y="354210"/>
                  </a:lnTo>
                  <a:lnTo>
                    <a:pt x="28097" y="393525"/>
                  </a:lnTo>
                  <a:lnTo>
                    <a:pt x="59896" y="441341"/>
                  </a:lnTo>
                  <a:lnTo>
                    <a:pt x="37966" y="451086"/>
                  </a:lnTo>
                  <a:lnTo>
                    <a:pt x="17835" y="471961"/>
                  </a:lnTo>
                  <a:lnTo>
                    <a:pt x="3760" y="500004"/>
                  </a:lnTo>
                  <a:lnTo>
                    <a:pt x="0" y="531252"/>
                  </a:lnTo>
                  <a:lnTo>
                    <a:pt x="10811" y="561741"/>
                  </a:lnTo>
                  <a:lnTo>
                    <a:pt x="40453" y="587509"/>
                  </a:lnTo>
                  <a:lnTo>
                    <a:pt x="93183" y="604593"/>
                  </a:lnTo>
                  <a:lnTo>
                    <a:pt x="133192" y="531297"/>
                  </a:lnTo>
                  <a:lnTo>
                    <a:pt x="153191" y="374715"/>
                  </a:lnTo>
                  <a:lnTo>
                    <a:pt x="322175" y="284760"/>
                  </a:lnTo>
                  <a:lnTo>
                    <a:pt x="146480" y="284760"/>
                  </a:lnTo>
                  <a:lnTo>
                    <a:pt x="127928" y="275322"/>
                  </a:lnTo>
                  <a:lnTo>
                    <a:pt x="103488" y="271698"/>
                  </a:lnTo>
                  <a:close/>
                </a:path>
                <a:path w="567055" h="605154" extrusionOk="0">
                  <a:moveTo>
                    <a:pt x="248718" y="81464"/>
                  </a:moveTo>
                  <a:lnTo>
                    <a:pt x="191056" y="93044"/>
                  </a:lnTo>
                  <a:lnTo>
                    <a:pt x="148382" y="137802"/>
                  </a:lnTo>
                  <a:lnTo>
                    <a:pt x="137523" y="175138"/>
                  </a:lnTo>
                  <a:lnTo>
                    <a:pt x="136241" y="223789"/>
                  </a:lnTo>
                  <a:lnTo>
                    <a:pt x="146480" y="284760"/>
                  </a:lnTo>
                  <a:lnTo>
                    <a:pt x="322175" y="284760"/>
                  </a:lnTo>
                  <a:lnTo>
                    <a:pt x="566257" y="154826"/>
                  </a:lnTo>
                  <a:lnTo>
                    <a:pt x="566383" y="144827"/>
                  </a:lnTo>
                  <a:lnTo>
                    <a:pt x="356421" y="144827"/>
                  </a:lnTo>
                  <a:lnTo>
                    <a:pt x="346819" y="125630"/>
                  </a:lnTo>
                  <a:lnTo>
                    <a:pt x="329305" y="108689"/>
                  </a:lnTo>
                  <a:lnTo>
                    <a:pt x="305821" y="95010"/>
                  </a:lnTo>
                  <a:lnTo>
                    <a:pt x="278311" y="85599"/>
                  </a:lnTo>
                  <a:lnTo>
                    <a:pt x="248718" y="81464"/>
                  </a:lnTo>
                  <a:close/>
                </a:path>
                <a:path w="567055" h="605154" extrusionOk="0">
                  <a:moveTo>
                    <a:pt x="476452" y="0"/>
                  </a:moveTo>
                  <a:lnTo>
                    <a:pt x="431061" y="17068"/>
                  </a:lnTo>
                  <a:lnTo>
                    <a:pt x="381738" y="86145"/>
                  </a:lnTo>
                  <a:lnTo>
                    <a:pt x="356421" y="144827"/>
                  </a:lnTo>
                  <a:lnTo>
                    <a:pt x="566383" y="144827"/>
                  </a:lnTo>
                  <a:lnTo>
                    <a:pt x="566502" y="135441"/>
                  </a:lnTo>
                  <a:lnTo>
                    <a:pt x="562813" y="112353"/>
                  </a:lnTo>
                  <a:lnTo>
                    <a:pt x="544950" y="62492"/>
                  </a:lnTo>
                  <a:lnTo>
                    <a:pt x="515289" y="20091"/>
                  </a:lnTo>
                  <a:lnTo>
                    <a:pt x="476452" y="0"/>
                  </a:lnTo>
                  <a:close/>
                </a:path>
              </a:pathLst>
            </a:custGeom>
            <a:solidFill>
              <a:srgbClr val="6339E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0" name="Google Shape;1030;p117"/>
            <p:cNvSpPr/>
            <p:nvPr/>
          </p:nvSpPr>
          <p:spPr>
            <a:xfrm>
              <a:off x="14602069" y="7588815"/>
              <a:ext cx="0" cy="548004"/>
            </a:xfrm>
            <a:custGeom>
              <a:avLst/>
              <a:gdLst/>
              <a:ahLst/>
              <a:cxnLst/>
              <a:rect l="l" t="t" r="r" b="b"/>
              <a:pathLst>
                <a:path w="120000" h="548004" extrusionOk="0">
                  <a:moveTo>
                    <a:pt x="0" y="0"/>
                  </a:moveTo>
                  <a:lnTo>
                    <a:pt x="0" y="547721"/>
                  </a:lnTo>
                </a:path>
              </a:pathLst>
            </a:custGeom>
            <a:noFill/>
            <a:ln w="14650" cap="flat" cmpd="sng">
              <a:solidFill>
                <a:srgbClr val="6339E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1" name="Google Shape;1031;p117"/>
            <p:cNvSpPr/>
            <p:nvPr/>
          </p:nvSpPr>
          <p:spPr>
            <a:xfrm>
              <a:off x="14328252" y="7862684"/>
              <a:ext cx="548005" cy="0"/>
            </a:xfrm>
            <a:custGeom>
              <a:avLst/>
              <a:gdLst/>
              <a:ahLst/>
              <a:cxnLst/>
              <a:rect l="l" t="t" r="r" b="b"/>
              <a:pathLst>
                <a:path w="548005" h="120000" extrusionOk="0">
                  <a:moveTo>
                    <a:pt x="0" y="0"/>
                  </a:moveTo>
                  <a:lnTo>
                    <a:pt x="547742" y="0"/>
                  </a:lnTo>
                </a:path>
              </a:pathLst>
            </a:custGeom>
            <a:noFill/>
            <a:ln w="14650" cap="flat" cmpd="sng">
              <a:solidFill>
                <a:srgbClr val="6339E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2" name="Google Shape;1032;p117"/>
            <p:cNvSpPr/>
            <p:nvPr/>
          </p:nvSpPr>
          <p:spPr>
            <a:xfrm>
              <a:off x="18246980" y="5590491"/>
              <a:ext cx="469900" cy="610235"/>
            </a:xfrm>
            <a:custGeom>
              <a:avLst/>
              <a:gdLst/>
              <a:ahLst/>
              <a:cxnLst/>
              <a:rect l="l" t="t" r="r" b="b"/>
              <a:pathLst>
                <a:path w="469900" h="610235" extrusionOk="0">
                  <a:moveTo>
                    <a:pt x="193187" y="0"/>
                  </a:moveTo>
                  <a:lnTo>
                    <a:pt x="0" y="0"/>
                  </a:lnTo>
                  <a:lnTo>
                    <a:pt x="109944" y="609688"/>
                  </a:lnTo>
                  <a:lnTo>
                    <a:pt x="469723" y="316503"/>
                  </a:lnTo>
                  <a:lnTo>
                    <a:pt x="193187" y="0"/>
                  </a:lnTo>
                  <a:close/>
                </a:path>
              </a:pathLst>
            </a:custGeom>
            <a:solidFill>
              <a:srgbClr val="FFC21A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3" name="Google Shape;1033;p117"/>
            <p:cNvSpPr/>
            <p:nvPr/>
          </p:nvSpPr>
          <p:spPr>
            <a:xfrm>
              <a:off x="16757709" y="5440565"/>
              <a:ext cx="1939290" cy="1872615"/>
            </a:xfrm>
            <a:custGeom>
              <a:avLst/>
              <a:gdLst/>
              <a:ahLst/>
              <a:cxnLst/>
              <a:rect l="l" t="t" r="r" b="b"/>
              <a:pathLst>
                <a:path w="1939290" h="1872615" extrusionOk="0">
                  <a:moveTo>
                    <a:pt x="1022796" y="0"/>
                  </a:moveTo>
                  <a:lnTo>
                    <a:pt x="89944" y="173240"/>
                  </a:lnTo>
                  <a:lnTo>
                    <a:pt x="74477" y="291310"/>
                  </a:lnTo>
                  <a:lnTo>
                    <a:pt x="43715" y="538066"/>
                  </a:lnTo>
                  <a:lnTo>
                    <a:pt x="13582" y="782322"/>
                  </a:lnTo>
                  <a:lnTo>
                    <a:pt x="0" y="892894"/>
                  </a:lnTo>
                  <a:lnTo>
                    <a:pt x="1938998" y="1872382"/>
                  </a:lnTo>
                  <a:lnTo>
                    <a:pt x="1819106" y="1625856"/>
                  </a:lnTo>
                  <a:lnTo>
                    <a:pt x="1585815" y="1462594"/>
                  </a:lnTo>
                  <a:lnTo>
                    <a:pt x="1645813" y="1272683"/>
                  </a:lnTo>
                  <a:lnTo>
                    <a:pt x="1022796" y="0"/>
                  </a:lnTo>
                  <a:close/>
                </a:path>
              </a:pathLst>
            </a:custGeom>
            <a:solidFill>
              <a:srgbClr val="FB2C3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4" name="Google Shape;1034;p117"/>
            <p:cNvSpPr/>
            <p:nvPr/>
          </p:nvSpPr>
          <p:spPr>
            <a:xfrm>
              <a:off x="12826315" y="5293972"/>
              <a:ext cx="410209" cy="746760"/>
            </a:xfrm>
            <a:custGeom>
              <a:avLst/>
              <a:gdLst/>
              <a:ahLst/>
              <a:cxnLst/>
              <a:rect l="l" t="t" r="r" b="b"/>
              <a:pathLst>
                <a:path w="410209" h="746760" extrusionOk="0">
                  <a:moveTo>
                    <a:pt x="203239" y="0"/>
                  </a:moveTo>
                  <a:lnTo>
                    <a:pt x="50050" y="63296"/>
                  </a:lnTo>
                  <a:lnTo>
                    <a:pt x="0" y="746291"/>
                  </a:lnTo>
                  <a:lnTo>
                    <a:pt x="409819" y="566380"/>
                  </a:lnTo>
                  <a:lnTo>
                    <a:pt x="372423" y="183240"/>
                  </a:lnTo>
                  <a:lnTo>
                    <a:pt x="203239" y="183240"/>
                  </a:lnTo>
                  <a:lnTo>
                    <a:pt x="203239" y="0"/>
                  </a:lnTo>
                  <a:close/>
                </a:path>
                <a:path w="410209" h="746760" extrusionOk="0">
                  <a:moveTo>
                    <a:pt x="369821" y="156581"/>
                  </a:moveTo>
                  <a:lnTo>
                    <a:pt x="203239" y="183240"/>
                  </a:lnTo>
                  <a:lnTo>
                    <a:pt x="372423" y="183240"/>
                  </a:lnTo>
                  <a:lnTo>
                    <a:pt x="369821" y="156581"/>
                  </a:lnTo>
                  <a:close/>
                </a:path>
              </a:pathLst>
            </a:custGeom>
            <a:solidFill>
              <a:srgbClr val="FB2C3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5" name="Google Shape;1035;p117"/>
            <p:cNvSpPr/>
            <p:nvPr/>
          </p:nvSpPr>
          <p:spPr>
            <a:xfrm>
              <a:off x="14685420" y="7289617"/>
              <a:ext cx="196850" cy="296545"/>
            </a:xfrm>
            <a:custGeom>
              <a:avLst/>
              <a:gdLst/>
              <a:ahLst/>
              <a:cxnLst/>
              <a:rect l="l" t="t" r="r" b="b"/>
              <a:pathLst>
                <a:path w="196850" h="296545" extrusionOk="0">
                  <a:moveTo>
                    <a:pt x="133294" y="0"/>
                  </a:moveTo>
                  <a:lnTo>
                    <a:pt x="0" y="223218"/>
                  </a:lnTo>
                  <a:lnTo>
                    <a:pt x="196528" y="296514"/>
                  </a:lnTo>
                  <a:lnTo>
                    <a:pt x="133294" y="0"/>
                  </a:lnTo>
                  <a:close/>
                </a:path>
              </a:pathLst>
            </a:custGeom>
            <a:solidFill>
              <a:srgbClr val="6339E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6" name="Google Shape;1036;p117"/>
            <p:cNvSpPr/>
            <p:nvPr/>
          </p:nvSpPr>
          <p:spPr>
            <a:xfrm>
              <a:off x="16214584" y="6280141"/>
              <a:ext cx="1073150" cy="966470"/>
            </a:xfrm>
            <a:custGeom>
              <a:avLst/>
              <a:gdLst/>
              <a:ahLst/>
              <a:cxnLst/>
              <a:rect l="l" t="t" r="r" b="b"/>
              <a:pathLst>
                <a:path w="1073150" h="966470" extrusionOk="0">
                  <a:moveTo>
                    <a:pt x="709716" y="0"/>
                  </a:moveTo>
                  <a:lnTo>
                    <a:pt x="0" y="479755"/>
                  </a:lnTo>
                  <a:lnTo>
                    <a:pt x="599772" y="966169"/>
                  </a:lnTo>
                  <a:lnTo>
                    <a:pt x="1072846" y="652995"/>
                  </a:lnTo>
                  <a:lnTo>
                    <a:pt x="709716" y="0"/>
                  </a:lnTo>
                  <a:close/>
                </a:path>
              </a:pathLst>
            </a:custGeom>
            <a:solidFill>
              <a:srgbClr val="FFC21A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7" name="Google Shape;1037;p117"/>
            <p:cNvSpPr/>
            <p:nvPr/>
          </p:nvSpPr>
          <p:spPr>
            <a:xfrm>
              <a:off x="12369885" y="6040269"/>
              <a:ext cx="386715" cy="280035"/>
            </a:xfrm>
            <a:custGeom>
              <a:avLst/>
              <a:gdLst/>
              <a:ahLst/>
              <a:cxnLst/>
              <a:rect l="l" t="t" r="r" b="b"/>
              <a:pathLst>
                <a:path w="386715" h="280035" extrusionOk="0">
                  <a:moveTo>
                    <a:pt x="153293" y="0"/>
                  </a:moveTo>
                  <a:lnTo>
                    <a:pt x="0" y="159911"/>
                  </a:lnTo>
                  <a:lnTo>
                    <a:pt x="386480" y="279865"/>
                  </a:lnTo>
                  <a:lnTo>
                    <a:pt x="153293" y="0"/>
                  </a:lnTo>
                  <a:close/>
                </a:path>
              </a:pathLst>
            </a:custGeom>
            <a:solidFill>
              <a:srgbClr val="FFC21A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8" name="Google Shape;1038;p117"/>
            <p:cNvSpPr/>
            <p:nvPr/>
          </p:nvSpPr>
          <p:spPr>
            <a:xfrm>
              <a:off x="12756360" y="5547171"/>
              <a:ext cx="210184" cy="210185"/>
            </a:xfrm>
            <a:custGeom>
              <a:avLst/>
              <a:gdLst/>
              <a:ahLst/>
              <a:cxnLst/>
              <a:rect l="l" t="t" r="r" b="b"/>
              <a:pathLst>
                <a:path w="210184" h="210185" extrusionOk="0">
                  <a:moveTo>
                    <a:pt x="0" y="0"/>
                  </a:moveTo>
                  <a:lnTo>
                    <a:pt x="69955" y="209899"/>
                  </a:lnTo>
                  <a:lnTo>
                    <a:pt x="209951" y="1199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21A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9" name="Google Shape;1039;p117"/>
            <p:cNvSpPr/>
            <p:nvPr/>
          </p:nvSpPr>
          <p:spPr>
            <a:xfrm>
              <a:off x="17680508" y="5473877"/>
              <a:ext cx="420369" cy="410210"/>
            </a:xfrm>
            <a:custGeom>
              <a:avLst/>
              <a:gdLst/>
              <a:ahLst/>
              <a:cxnLst/>
              <a:rect l="l" t="t" r="r" b="b"/>
              <a:pathLst>
                <a:path w="420369" h="410210" extrusionOk="0">
                  <a:moveTo>
                    <a:pt x="249940" y="0"/>
                  </a:moveTo>
                  <a:lnTo>
                    <a:pt x="46700" y="129943"/>
                  </a:lnTo>
                  <a:lnTo>
                    <a:pt x="0" y="409799"/>
                  </a:lnTo>
                  <a:lnTo>
                    <a:pt x="419882" y="276536"/>
                  </a:lnTo>
                  <a:lnTo>
                    <a:pt x="249940" y="0"/>
                  </a:lnTo>
                  <a:close/>
                </a:path>
              </a:pathLst>
            </a:custGeom>
            <a:solidFill>
              <a:srgbClr val="FFC21A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0" name="Google Shape;1040;p117"/>
            <p:cNvSpPr/>
            <p:nvPr/>
          </p:nvSpPr>
          <p:spPr>
            <a:xfrm>
              <a:off x="16021395" y="4294478"/>
              <a:ext cx="398144" cy="247014"/>
            </a:xfrm>
            <a:custGeom>
              <a:avLst/>
              <a:gdLst/>
              <a:ahLst/>
              <a:cxnLst/>
              <a:rect l="l" t="t" r="r" b="b"/>
              <a:pathLst>
                <a:path w="398144" h="247014" extrusionOk="0">
                  <a:moveTo>
                    <a:pt x="133294" y="0"/>
                  </a:moveTo>
                  <a:lnTo>
                    <a:pt x="0" y="246536"/>
                  </a:lnTo>
                  <a:lnTo>
                    <a:pt x="206590" y="239877"/>
                  </a:lnTo>
                  <a:lnTo>
                    <a:pt x="241347" y="236181"/>
                  </a:lnTo>
                  <a:lnTo>
                    <a:pt x="305912" y="207550"/>
                  </a:lnTo>
                  <a:lnTo>
                    <a:pt x="383129" y="133262"/>
                  </a:lnTo>
                  <a:lnTo>
                    <a:pt x="394812" y="113274"/>
                  </a:lnTo>
                  <a:lnTo>
                    <a:pt x="249835" y="113274"/>
                  </a:lnTo>
                  <a:lnTo>
                    <a:pt x="133294" y="0"/>
                  </a:lnTo>
                  <a:close/>
                </a:path>
                <a:path w="398144" h="247014" extrusionOk="0">
                  <a:moveTo>
                    <a:pt x="344807" y="41645"/>
                  </a:moveTo>
                  <a:lnTo>
                    <a:pt x="324088" y="45393"/>
                  </a:lnTo>
                  <a:lnTo>
                    <a:pt x="306493" y="56637"/>
                  </a:lnTo>
                  <a:lnTo>
                    <a:pt x="249835" y="113274"/>
                  </a:lnTo>
                  <a:lnTo>
                    <a:pt x="394812" y="113274"/>
                  </a:lnTo>
                  <a:lnTo>
                    <a:pt x="398129" y="94949"/>
                  </a:lnTo>
                  <a:lnTo>
                    <a:pt x="394379" y="74231"/>
                  </a:lnTo>
                  <a:lnTo>
                    <a:pt x="383129" y="56637"/>
                  </a:lnTo>
                  <a:lnTo>
                    <a:pt x="365528" y="45393"/>
                  </a:lnTo>
                  <a:lnTo>
                    <a:pt x="344807" y="41645"/>
                  </a:lnTo>
                  <a:close/>
                </a:path>
              </a:pathLst>
            </a:custGeom>
            <a:solidFill>
              <a:srgbClr val="FFC5D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1" name="Google Shape;1041;p117"/>
            <p:cNvSpPr/>
            <p:nvPr/>
          </p:nvSpPr>
          <p:spPr>
            <a:xfrm>
              <a:off x="14652547" y="3983864"/>
              <a:ext cx="1671319" cy="1248410"/>
            </a:xfrm>
            <a:custGeom>
              <a:avLst/>
              <a:gdLst/>
              <a:ahLst/>
              <a:cxnLst/>
              <a:rect l="l" t="t" r="r" b="b"/>
              <a:pathLst>
                <a:path w="1671319" h="1248410" extrusionOk="0">
                  <a:moveTo>
                    <a:pt x="1405132" y="0"/>
                  </a:moveTo>
                  <a:lnTo>
                    <a:pt x="1359314" y="77"/>
                  </a:lnTo>
                  <a:lnTo>
                    <a:pt x="1312330" y="7861"/>
                  </a:lnTo>
                  <a:lnTo>
                    <a:pt x="1265191" y="21878"/>
                  </a:lnTo>
                  <a:lnTo>
                    <a:pt x="1218905" y="40653"/>
                  </a:lnTo>
                  <a:lnTo>
                    <a:pt x="1174483" y="62713"/>
                  </a:lnTo>
                  <a:lnTo>
                    <a:pt x="1132935" y="86584"/>
                  </a:lnTo>
                  <a:lnTo>
                    <a:pt x="1095269" y="110791"/>
                  </a:lnTo>
                  <a:lnTo>
                    <a:pt x="1062496" y="133860"/>
                  </a:lnTo>
                  <a:lnTo>
                    <a:pt x="1015668" y="170691"/>
                  </a:lnTo>
                  <a:lnTo>
                    <a:pt x="1008243" y="176259"/>
                  </a:lnTo>
                  <a:lnTo>
                    <a:pt x="1001113" y="182766"/>
                  </a:lnTo>
                  <a:lnTo>
                    <a:pt x="994611" y="189897"/>
                  </a:lnTo>
                  <a:lnTo>
                    <a:pt x="989072" y="197339"/>
                  </a:lnTo>
                  <a:lnTo>
                    <a:pt x="969686" y="217956"/>
                  </a:lnTo>
                  <a:lnTo>
                    <a:pt x="951581" y="239819"/>
                  </a:lnTo>
                  <a:lnTo>
                    <a:pt x="934732" y="262932"/>
                  </a:lnTo>
                  <a:lnTo>
                    <a:pt x="919116" y="287294"/>
                  </a:lnTo>
                  <a:lnTo>
                    <a:pt x="685835" y="630457"/>
                  </a:lnTo>
                  <a:lnTo>
                    <a:pt x="682589" y="633786"/>
                  </a:lnTo>
                  <a:lnTo>
                    <a:pt x="679238" y="637116"/>
                  </a:lnTo>
                  <a:lnTo>
                    <a:pt x="672537" y="637116"/>
                  </a:lnTo>
                  <a:lnTo>
                    <a:pt x="219462" y="727072"/>
                  </a:lnTo>
                  <a:lnTo>
                    <a:pt x="176154" y="740355"/>
                  </a:lnTo>
                  <a:lnTo>
                    <a:pt x="136503" y="759776"/>
                  </a:lnTo>
                  <a:lnTo>
                    <a:pt x="100970" y="784674"/>
                  </a:lnTo>
                  <a:lnTo>
                    <a:pt x="70015" y="814389"/>
                  </a:lnTo>
                  <a:lnTo>
                    <a:pt x="44096" y="848262"/>
                  </a:lnTo>
                  <a:lnTo>
                    <a:pt x="23676" y="885633"/>
                  </a:lnTo>
                  <a:lnTo>
                    <a:pt x="9213" y="925842"/>
                  </a:lnTo>
                  <a:lnTo>
                    <a:pt x="1167" y="968230"/>
                  </a:lnTo>
                  <a:lnTo>
                    <a:pt x="0" y="1012138"/>
                  </a:lnTo>
                  <a:lnTo>
                    <a:pt x="6170" y="1056904"/>
                  </a:lnTo>
                  <a:lnTo>
                    <a:pt x="8153" y="1064351"/>
                  </a:lnTo>
                  <a:lnTo>
                    <a:pt x="9512" y="1071483"/>
                  </a:lnTo>
                  <a:lnTo>
                    <a:pt x="29174" y="1129312"/>
                  </a:lnTo>
                  <a:lnTo>
                    <a:pt x="54271" y="1168884"/>
                  </a:lnTo>
                  <a:lnTo>
                    <a:pt x="86765" y="1201403"/>
                  </a:lnTo>
                  <a:lnTo>
                    <a:pt x="125254" y="1225996"/>
                  </a:lnTo>
                  <a:lnTo>
                    <a:pt x="168340" y="1241789"/>
                  </a:lnTo>
                  <a:lnTo>
                    <a:pt x="214624" y="1247907"/>
                  </a:lnTo>
                  <a:lnTo>
                    <a:pt x="262706" y="1243475"/>
                  </a:lnTo>
                  <a:lnTo>
                    <a:pt x="972423" y="1063574"/>
                  </a:lnTo>
                  <a:lnTo>
                    <a:pt x="1012916" y="1049361"/>
                  </a:lnTo>
                  <a:lnTo>
                    <a:pt x="1049027" y="1027340"/>
                  </a:lnTo>
                  <a:lnTo>
                    <a:pt x="1080132" y="998447"/>
                  </a:lnTo>
                  <a:lnTo>
                    <a:pt x="1105613" y="963619"/>
                  </a:lnTo>
                  <a:lnTo>
                    <a:pt x="1332203" y="590479"/>
                  </a:lnTo>
                  <a:lnTo>
                    <a:pt x="1658674" y="257316"/>
                  </a:lnTo>
                  <a:lnTo>
                    <a:pt x="1667993" y="244092"/>
                  </a:lnTo>
                  <a:lnTo>
                    <a:pt x="1670751" y="226495"/>
                  </a:lnTo>
                  <a:lnTo>
                    <a:pt x="1666636" y="207650"/>
                  </a:lnTo>
                  <a:lnTo>
                    <a:pt x="1655334" y="190680"/>
                  </a:lnTo>
                  <a:lnTo>
                    <a:pt x="1525495" y="60746"/>
                  </a:lnTo>
                  <a:lnTo>
                    <a:pt x="1489232" y="28860"/>
                  </a:lnTo>
                  <a:lnTo>
                    <a:pt x="1448774" y="9103"/>
                  </a:lnTo>
                  <a:lnTo>
                    <a:pt x="1405132" y="0"/>
                  </a:lnTo>
                  <a:close/>
                </a:path>
              </a:pathLst>
            </a:custGeom>
            <a:solidFill>
              <a:srgbClr val="FFC5D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2" name="Google Shape;1042;p117"/>
            <p:cNvSpPr/>
            <p:nvPr/>
          </p:nvSpPr>
          <p:spPr>
            <a:xfrm>
              <a:off x="15876475" y="4026308"/>
              <a:ext cx="256540" cy="113664"/>
            </a:xfrm>
            <a:custGeom>
              <a:avLst/>
              <a:gdLst/>
              <a:ahLst/>
              <a:cxnLst/>
              <a:rect l="l" t="t" r="r" b="b"/>
              <a:pathLst>
                <a:path w="256540" h="113664" extrusionOk="0">
                  <a:moveTo>
                    <a:pt x="249207" y="0"/>
                  </a:moveTo>
                  <a:lnTo>
                    <a:pt x="1780" y="99640"/>
                  </a:lnTo>
                  <a:lnTo>
                    <a:pt x="0" y="103913"/>
                  </a:lnTo>
                  <a:lnTo>
                    <a:pt x="1581" y="107661"/>
                  </a:lnTo>
                  <a:lnTo>
                    <a:pt x="3036" y="111420"/>
                  </a:lnTo>
                  <a:lnTo>
                    <a:pt x="7340" y="113232"/>
                  </a:lnTo>
                  <a:lnTo>
                    <a:pt x="250987" y="15109"/>
                  </a:lnTo>
                  <a:lnTo>
                    <a:pt x="254662" y="13591"/>
                  </a:lnTo>
                  <a:lnTo>
                    <a:pt x="256536" y="9319"/>
                  </a:lnTo>
                  <a:lnTo>
                    <a:pt x="254966" y="5570"/>
                  </a:lnTo>
                  <a:lnTo>
                    <a:pt x="253500" y="1811"/>
                  </a:lnTo>
                  <a:lnTo>
                    <a:pt x="249207" y="0"/>
                  </a:lnTo>
                  <a:close/>
                </a:path>
              </a:pathLst>
            </a:custGeom>
            <a:solidFill>
              <a:srgbClr val="FB2C3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3" name="Google Shape;1043;p117"/>
            <p:cNvSpPr/>
            <p:nvPr/>
          </p:nvSpPr>
          <p:spPr>
            <a:xfrm>
              <a:off x="15966428" y="4152888"/>
              <a:ext cx="263525" cy="123825"/>
            </a:xfrm>
            <a:custGeom>
              <a:avLst/>
              <a:gdLst/>
              <a:ahLst/>
              <a:cxnLst/>
              <a:rect l="l" t="t" r="r" b="b"/>
              <a:pathLst>
                <a:path w="263525" h="123825" extrusionOk="0">
                  <a:moveTo>
                    <a:pt x="255688" y="0"/>
                  </a:moveTo>
                  <a:lnTo>
                    <a:pt x="1675" y="109829"/>
                  </a:lnTo>
                  <a:lnTo>
                    <a:pt x="0" y="114143"/>
                  </a:lnTo>
                  <a:lnTo>
                    <a:pt x="1570" y="117860"/>
                  </a:lnTo>
                  <a:lnTo>
                    <a:pt x="3245" y="121577"/>
                  </a:lnTo>
                  <a:lnTo>
                    <a:pt x="7539" y="123284"/>
                  </a:lnTo>
                  <a:lnTo>
                    <a:pt x="261458" y="13455"/>
                  </a:lnTo>
                  <a:lnTo>
                    <a:pt x="263238" y="9141"/>
                  </a:lnTo>
                  <a:lnTo>
                    <a:pt x="261562" y="5423"/>
                  </a:lnTo>
                  <a:lnTo>
                    <a:pt x="259992" y="1706"/>
                  </a:lnTo>
                  <a:lnTo>
                    <a:pt x="255688" y="0"/>
                  </a:lnTo>
                  <a:close/>
                </a:path>
              </a:pathLst>
            </a:custGeom>
            <a:solidFill>
              <a:srgbClr val="FB2C3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4" name="Google Shape;1044;p117"/>
            <p:cNvSpPr/>
            <p:nvPr/>
          </p:nvSpPr>
          <p:spPr>
            <a:xfrm>
              <a:off x="13779828" y="4811507"/>
              <a:ext cx="1738630" cy="1798954"/>
            </a:xfrm>
            <a:custGeom>
              <a:avLst/>
              <a:gdLst/>
              <a:ahLst/>
              <a:cxnLst/>
              <a:rect l="l" t="t" r="r" b="b"/>
              <a:pathLst>
                <a:path w="1738630" h="1798954" extrusionOk="0">
                  <a:moveTo>
                    <a:pt x="749242" y="0"/>
                  </a:moveTo>
                  <a:lnTo>
                    <a:pt x="703539" y="1412"/>
                  </a:lnTo>
                  <a:lnTo>
                    <a:pt x="657830" y="6211"/>
                  </a:lnTo>
                  <a:lnTo>
                    <a:pt x="612306" y="14445"/>
                  </a:lnTo>
                  <a:lnTo>
                    <a:pt x="567157" y="26160"/>
                  </a:lnTo>
                  <a:lnTo>
                    <a:pt x="522573" y="41404"/>
                  </a:lnTo>
                  <a:lnTo>
                    <a:pt x="478745" y="60225"/>
                  </a:lnTo>
                  <a:lnTo>
                    <a:pt x="435861" y="82670"/>
                  </a:lnTo>
                  <a:lnTo>
                    <a:pt x="309268" y="155966"/>
                  </a:lnTo>
                  <a:lnTo>
                    <a:pt x="268252" y="181637"/>
                  </a:lnTo>
                  <a:lnTo>
                    <a:pt x="229958" y="209973"/>
                  </a:lnTo>
                  <a:lnTo>
                    <a:pt x="194432" y="240785"/>
                  </a:lnTo>
                  <a:lnTo>
                    <a:pt x="161723" y="273882"/>
                  </a:lnTo>
                  <a:lnTo>
                    <a:pt x="131877" y="309076"/>
                  </a:lnTo>
                  <a:lnTo>
                    <a:pt x="104944" y="346175"/>
                  </a:lnTo>
                  <a:lnTo>
                    <a:pt x="80969" y="384990"/>
                  </a:lnTo>
                  <a:lnTo>
                    <a:pt x="60001" y="425330"/>
                  </a:lnTo>
                  <a:lnTo>
                    <a:pt x="42087" y="467007"/>
                  </a:lnTo>
                  <a:lnTo>
                    <a:pt x="27276" y="509830"/>
                  </a:lnTo>
                  <a:lnTo>
                    <a:pt x="15614" y="553609"/>
                  </a:lnTo>
                  <a:lnTo>
                    <a:pt x="7148" y="598155"/>
                  </a:lnTo>
                  <a:lnTo>
                    <a:pt x="1928" y="643276"/>
                  </a:lnTo>
                  <a:lnTo>
                    <a:pt x="0" y="688784"/>
                  </a:lnTo>
                  <a:lnTo>
                    <a:pt x="1411" y="734488"/>
                  </a:lnTo>
                  <a:lnTo>
                    <a:pt x="6210" y="780199"/>
                  </a:lnTo>
                  <a:lnTo>
                    <a:pt x="14443" y="825726"/>
                  </a:lnTo>
                  <a:lnTo>
                    <a:pt x="26159" y="870880"/>
                  </a:lnTo>
                  <a:lnTo>
                    <a:pt x="41406" y="915471"/>
                  </a:lnTo>
                  <a:lnTo>
                    <a:pt x="60229" y="959308"/>
                  </a:lnTo>
                  <a:lnTo>
                    <a:pt x="82678" y="1002202"/>
                  </a:lnTo>
                  <a:lnTo>
                    <a:pt x="539104" y="1798461"/>
                  </a:lnTo>
                  <a:lnTo>
                    <a:pt x="1738544" y="1108817"/>
                  </a:lnTo>
                  <a:lnTo>
                    <a:pt x="1281918" y="309076"/>
                  </a:lnTo>
                  <a:lnTo>
                    <a:pt x="1256355" y="268215"/>
                  </a:lnTo>
                  <a:lnTo>
                    <a:pt x="1228029" y="229922"/>
                  </a:lnTo>
                  <a:lnTo>
                    <a:pt x="1197225" y="194399"/>
                  </a:lnTo>
                  <a:lnTo>
                    <a:pt x="1164134" y="161693"/>
                  </a:lnTo>
                  <a:lnTo>
                    <a:pt x="1128945" y="131851"/>
                  </a:lnTo>
                  <a:lnTo>
                    <a:pt x="1091849" y="104920"/>
                  </a:lnTo>
                  <a:lnTo>
                    <a:pt x="1053035" y="80949"/>
                  </a:lnTo>
                  <a:lnTo>
                    <a:pt x="1012696" y="59985"/>
                  </a:lnTo>
                  <a:lnTo>
                    <a:pt x="971019" y="42075"/>
                  </a:lnTo>
                  <a:lnTo>
                    <a:pt x="928196" y="27266"/>
                  </a:lnTo>
                  <a:lnTo>
                    <a:pt x="884416" y="15607"/>
                  </a:lnTo>
                  <a:lnTo>
                    <a:pt x="839871" y="7144"/>
                  </a:lnTo>
                  <a:lnTo>
                    <a:pt x="794749" y="1926"/>
                  </a:lnTo>
                  <a:lnTo>
                    <a:pt x="749242" y="0"/>
                  </a:lnTo>
                  <a:close/>
                </a:path>
              </a:pathLst>
            </a:custGeom>
            <a:solidFill>
              <a:srgbClr val="FFC21A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5" name="Google Shape;1045;p117"/>
            <p:cNvSpPr/>
            <p:nvPr/>
          </p:nvSpPr>
          <p:spPr>
            <a:xfrm>
              <a:off x="14553791" y="5092443"/>
              <a:ext cx="93300" cy="732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6" name="Google Shape;1046;p117"/>
            <p:cNvSpPr/>
            <p:nvPr/>
          </p:nvSpPr>
          <p:spPr>
            <a:xfrm>
              <a:off x="14633802" y="5189048"/>
              <a:ext cx="90000" cy="699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7" name="Google Shape;1047;p117"/>
            <p:cNvSpPr/>
            <p:nvPr/>
          </p:nvSpPr>
          <p:spPr>
            <a:xfrm>
              <a:off x="13216138" y="5477214"/>
              <a:ext cx="831850" cy="2152650"/>
            </a:xfrm>
            <a:custGeom>
              <a:avLst/>
              <a:gdLst/>
              <a:ahLst/>
              <a:cxnLst/>
              <a:rect l="l" t="t" r="r" b="b"/>
              <a:pathLst>
                <a:path w="831850" h="2152650" extrusionOk="0">
                  <a:moveTo>
                    <a:pt x="549721" y="0"/>
                  </a:moveTo>
                  <a:lnTo>
                    <a:pt x="498348" y="4411"/>
                  </a:lnTo>
                  <a:lnTo>
                    <a:pt x="449740" y="17178"/>
                  </a:lnTo>
                  <a:lnTo>
                    <a:pt x="404797" y="37597"/>
                  </a:lnTo>
                  <a:lnTo>
                    <a:pt x="364420" y="64965"/>
                  </a:lnTo>
                  <a:lnTo>
                    <a:pt x="329510" y="98580"/>
                  </a:lnTo>
                  <a:lnTo>
                    <a:pt x="300968" y="137739"/>
                  </a:lnTo>
                  <a:lnTo>
                    <a:pt x="279694" y="181739"/>
                  </a:lnTo>
                  <a:lnTo>
                    <a:pt x="266588" y="229877"/>
                  </a:lnTo>
                  <a:lnTo>
                    <a:pt x="16648" y="1505901"/>
                  </a:lnTo>
                  <a:lnTo>
                    <a:pt x="6273" y="1576284"/>
                  </a:lnTo>
                  <a:lnTo>
                    <a:pt x="3350" y="1649164"/>
                  </a:lnTo>
                  <a:lnTo>
                    <a:pt x="0" y="1922360"/>
                  </a:lnTo>
                  <a:lnTo>
                    <a:pt x="4400" y="1967484"/>
                  </a:lnTo>
                  <a:lnTo>
                    <a:pt x="17080" y="2009760"/>
                  </a:lnTo>
                  <a:lnTo>
                    <a:pt x="37258" y="2048209"/>
                  </a:lnTo>
                  <a:lnTo>
                    <a:pt x="64151" y="2081858"/>
                  </a:lnTo>
                  <a:lnTo>
                    <a:pt x="96977" y="2109728"/>
                  </a:lnTo>
                  <a:lnTo>
                    <a:pt x="134956" y="2130844"/>
                  </a:lnTo>
                  <a:lnTo>
                    <a:pt x="177303" y="2144229"/>
                  </a:lnTo>
                  <a:lnTo>
                    <a:pt x="223239" y="2148908"/>
                  </a:lnTo>
                  <a:lnTo>
                    <a:pt x="516424" y="2152238"/>
                  </a:lnTo>
                  <a:lnTo>
                    <a:pt x="539847" y="2147553"/>
                  </a:lnTo>
                  <a:lnTo>
                    <a:pt x="558914" y="2134749"/>
                  </a:lnTo>
                  <a:lnTo>
                    <a:pt x="571738" y="2115697"/>
                  </a:lnTo>
                  <a:lnTo>
                    <a:pt x="576432" y="2092271"/>
                  </a:lnTo>
                  <a:lnTo>
                    <a:pt x="583029" y="1582527"/>
                  </a:lnTo>
                  <a:lnTo>
                    <a:pt x="826257" y="336492"/>
                  </a:lnTo>
                  <a:lnTo>
                    <a:pt x="831376" y="289607"/>
                  </a:lnTo>
                  <a:lnTo>
                    <a:pt x="828912" y="243909"/>
                  </a:lnTo>
                  <a:lnTo>
                    <a:pt x="819375" y="200087"/>
                  </a:lnTo>
                  <a:lnTo>
                    <a:pt x="803275" y="158834"/>
                  </a:lnTo>
                  <a:lnTo>
                    <a:pt x="781124" y="120840"/>
                  </a:lnTo>
                  <a:lnTo>
                    <a:pt x="753431" y="86795"/>
                  </a:lnTo>
                  <a:lnTo>
                    <a:pt x="720708" y="57391"/>
                  </a:lnTo>
                  <a:lnTo>
                    <a:pt x="683465" y="33319"/>
                  </a:lnTo>
                  <a:lnTo>
                    <a:pt x="642212" y="15269"/>
                  </a:lnTo>
                  <a:lnTo>
                    <a:pt x="597461" y="3932"/>
                  </a:lnTo>
                  <a:lnTo>
                    <a:pt x="549721" y="0"/>
                  </a:lnTo>
                  <a:close/>
                </a:path>
              </a:pathLst>
            </a:custGeom>
            <a:solidFill>
              <a:srgbClr val="B5A6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8" name="Google Shape;1048;p117"/>
            <p:cNvSpPr/>
            <p:nvPr/>
          </p:nvSpPr>
          <p:spPr>
            <a:xfrm>
              <a:off x="13709214" y="7123045"/>
              <a:ext cx="300355" cy="447040"/>
            </a:xfrm>
            <a:custGeom>
              <a:avLst/>
              <a:gdLst/>
              <a:ahLst/>
              <a:cxnLst/>
              <a:rect l="l" t="t" r="r" b="b"/>
              <a:pathLst>
                <a:path w="300355" h="447040" extrusionOk="0">
                  <a:moveTo>
                    <a:pt x="86698" y="0"/>
                  </a:moveTo>
                  <a:lnTo>
                    <a:pt x="0" y="293184"/>
                  </a:lnTo>
                  <a:lnTo>
                    <a:pt x="179889" y="296514"/>
                  </a:lnTo>
                  <a:lnTo>
                    <a:pt x="179889" y="386469"/>
                  </a:lnTo>
                  <a:lnTo>
                    <a:pt x="184582" y="409897"/>
                  </a:lnTo>
                  <a:lnTo>
                    <a:pt x="197402" y="428952"/>
                  </a:lnTo>
                  <a:lnTo>
                    <a:pt x="216465" y="441761"/>
                  </a:lnTo>
                  <a:lnTo>
                    <a:pt x="239887" y="446447"/>
                  </a:lnTo>
                  <a:lnTo>
                    <a:pt x="263314" y="441761"/>
                  </a:lnTo>
                  <a:lnTo>
                    <a:pt x="282377" y="428952"/>
                  </a:lnTo>
                  <a:lnTo>
                    <a:pt x="295195" y="409897"/>
                  </a:lnTo>
                  <a:lnTo>
                    <a:pt x="299886" y="386469"/>
                  </a:lnTo>
                  <a:lnTo>
                    <a:pt x="299886" y="309843"/>
                  </a:lnTo>
                  <a:lnTo>
                    <a:pt x="296188" y="270593"/>
                  </a:lnTo>
                  <a:lnTo>
                    <a:pt x="285305" y="233218"/>
                  </a:lnTo>
                  <a:lnTo>
                    <a:pt x="267550" y="198339"/>
                  </a:lnTo>
                  <a:lnTo>
                    <a:pt x="243238" y="166581"/>
                  </a:lnTo>
                  <a:lnTo>
                    <a:pt x="86698" y="0"/>
                  </a:lnTo>
                  <a:close/>
                </a:path>
              </a:pathLst>
            </a:custGeom>
            <a:solidFill>
              <a:srgbClr val="B5A6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9" name="Google Shape;1049;p117"/>
            <p:cNvSpPr/>
            <p:nvPr/>
          </p:nvSpPr>
          <p:spPr>
            <a:xfrm>
              <a:off x="13598222" y="7338599"/>
              <a:ext cx="39369" cy="255270"/>
            </a:xfrm>
            <a:custGeom>
              <a:avLst/>
              <a:gdLst/>
              <a:ahLst/>
              <a:cxnLst/>
              <a:rect l="l" t="t" r="r" b="b"/>
              <a:pathLst>
                <a:path w="39369" h="255270" extrusionOk="0">
                  <a:moveTo>
                    <a:pt x="11109" y="0"/>
                  </a:moveTo>
                  <a:lnTo>
                    <a:pt x="3036" y="764"/>
                  </a:lnTo>
                  <a:lnTo>
                    <a:pt x="0" y="4366"/>
                  </a:lnTo>
                  <a:lnTo>
                    <a:pt x="418" y="8387"/>
                  </a:lnTo>
                  <a:lnTo>
                    <a:pt x="23768" y="248264"/>
                  </a:lnTo>
                  <a:lnTo>
                    <a:pt x="24198" y="252295"/>
                  </a:lnTo>
                  <a:lnTo>
                    <a:pt x="27747" y="255248"/>
                  </a:lnTo>
                  <a:lnTo>
                    <a:pt x="35810" y="254463"/>
                  </a:lnTo>
                  <a:lnTo>
                    <a:pt x="38742" y="250882"/>
                  </a:lnTo>
                  <a:lnTo>
                    <a:pt x="38323" y="246840"/>
                  </a:lnTo>
                  <a:lnTo>
                    <a:pt x="15088" y="6973"/>
                  </a:lnTo>
                  <a:lnTo>
                    <a:pt x="14659" y="2931"/>
                  </a:lnTo>
                  <a:lnTo>
                    <a:pt x="11109" y="0"/>
                  </a:lnTo>
                  <a:close/>
                </a:path>
              </a:pathLst>
            </a:custGeom>
            <a:solidFill>
              <a:srgbClr val="FB2C3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0" name="Google Shape;1050;p117"/>
            <p:cNvSpPr/>
            <p:nvPr/>
          </p:nvSpPr>
          <p:spPr>
            <a:xfrm>
              <a:off x="13381591" y="7341775"/>
              <a:ext cx="45719" cy="232409"/>
            </a:xfrm>
            <a:custGeom>
              <a:avLst/>
              <a:gdLst/>
              <a:ahLst/>
              <a:cxnLst/>
              <a:rect l="l" t="t" r="r" b="b"/>
              <a:pathLst>
                <a:path w="45719" h="232409" extrusionOk="0">
                  <a:moveTo>
                    <a:pt x="10774" y="0"/>
                  </a:moveTo>
                  <a:lnTo>
                    <a:pt x="2816" y="1109"/>
                  </a:lnTo>
                  <a:lnTo>
                    <a:pt x="0" y="4806"/>
                  </a:lnTo>
                  <a:lnTo>
                    <a:pt x="513" y="8816"/>
                  </a:lnTo>
                  <a:lnTo>
                    <a:pt x="30574" y="225375"/>
                  </a:lnTo>
                  <a:lnTo>
                    <a:pt x="31088" y="229385"/>
                  </a:lnTo>
                  <a:lnTo>
                    <a:pt x="34752" y="232181"/>
                  </a:lnTo>
                  <a:lnTo>
                    <a:pt x="42815" y="231071"/>
                  </a:lnTo>
                  <a:lnTo>
                    <a:pt x="45642" y="227375"/>
                  </a:lnTo>
                  <a:lnTo>
                    <a:pt x="45014" y="223364"/>
                  </a:lnTo>
                  <a:lnTo>
                    <a:pt x="15067" y="6806"/>
                  </a:lnTo>
                  <a:lnTo>
                    <a:pt x="14544" y="2795"/>
                  </a:lnTo>
                  <a:lnTo>
                    <a:pt x="10774" y="0"/>
                  </a:lnTo>
                  <a:close/>
                </a:path>
              </a:pathLst>
            </a:custGeom>
            <a:solidFill>
              <a:srgbClr val="FB2C3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1" name="Google Shape;1051;p117"/>
            <p:cNvSpPr/>
            <p:nvPr/>
          </p:nvSpPr>
          <p:spPr>
            <a:xfrm>
              <a:off x="13621988" y="5213360"/>
              <a:ext cx="3190240" cy="3249929"/>
            </a:xfrm>
            <a:custGeom>
              <a:avLst/>
              <a:gdLst/>
              <a:ahLst/>
              <a:cxnLst/>
              <a:rect l="l" t="t" r="r" b="b"/>
              <a:pathLst>
                <a:path w="3190240" h="3249929" extrusionOk="0">
                  <a:moveTo>
                    <a:pt x="11308" y="149922"/>
                  </a:moveTo>
                  <a:lnTo>
                    <a:pt x="3256" y="149922"/>
                  </a:lnTo>
                  <a:lnTo>
                    <a:pt x="0" y="153199"/>
                  </a:lnTo>
                  <a:lnTo>
                    <a:pt x="0" y="1406606"/>
                  </a:lnTo>
                  <a:lnTo>
                    <a:pt x="4981" y="1455556"/>
                  </a:lnTo>
                  <a:lnTo>
                    <a:pt x="19256" y="1501241"/>
                  </a:lnTo>
                  <a:lnTo>
                    <a:pt x="41822" y="1542655"/>
                  </a:lnTo>
                  <a:lnTo>
                    <a:pt x="71674" y="1578793"/>
                  </a:lnTo>
                  <a:lnTo>
                    <a:pt x="107809" y="1608650"/>
                  </a:lnTo>
                  <a:lnTo>
                    <a:pt x="149224" y="1631221"/>
                  </a:lnTo>
                  <a:lnTo>
                    <a:pt x="194914" y="1645500"/>
                  </a:lnTo>
                  <a:lnTo>
                    <a:pt x="243877" y="1650483"/>
                  </a:lnTo>
                  <a:lnTo>
                    <a:pt x="433714" y="1650483"/>
                  </a:lnTo>
                  <a:lnTo>
                    <a:pt x="479725" y="1655169"/>
                  </a:lnTo>
                  <a:lnTo>
                    <a:pt x="522665" y="1668597"/>
                  </a:lnTo>
                  <a:lnTo>
                    <a:pt x="561588" y="1689819"/>
                  </a:lnTo>
                  <a:lnTo>
                    <a:pt x="595551" y="1717888"/>
                  </a:lnTo>
                  <a:lnTo>
                    <a:pt x="623610" y="1751859"/>
                  </a:lnTo>
                  <a:lnTo>
                    <a:pt x="644820" y="1790784"/>
                  </a:lnTo>
                  <a:lnTo>
                    <a:pt x="658239" y="1833718"/>
                  </a:lnTo>
                  <a:lnTo>
                    <a:pt x="662922" y="1879712"/>
                  </a:lnTo>
                  <a:lnTo>
                    <a:pt x="662922" y="3005803"/>
                  </a:lnTo>
                  <a:lnTo>
                    <a:pt x="667908" y="3054751"/>
                  </a:lnTo>
                  <a:lnTo>
                    <a:pt x="682195" y="3100434"/>
                  </a:lnTo>
                  <a:lnTo>
                    <a:pt x="704776" y="3141848"/>
                  </a:lnTo>
                  <a:lnTo>
                    <a:pt x="734646" y="3177987"/>
                  </a:lnTo>
                  <a:lnTo>
                    <a:pt x="770798" y="3207845"/>
                  </a:lnTo>
                  <a:lnTo>
                    <a:pt x="812226" y="3230417"/>
                  </a:lnTo>
                  <a:lnTo>
                    <a:pt x="857923" y="3244697"/>
                  </a:lnTo>
                  <a:lnTo>
                    <a:pt x="906883" y="3249681"/>
                  </a:lnTo>
                  <a:lnTo>
                    <a:pt x="2945774" y="3249681"/>
                  </a:lnTo>
                  <a:lnTo>
                    <a:pt x="2994736" y="3244697"/>
                  </a:lnTo>
                  <a:lnTo>
                    <a:pt x="3025693" y="3235021"/>
                  </a:lnTo>
                  <a:lnTo>
                    <a:pt x="906883" y="3235021"/>
                  </a:lnTo>
                  <a:lnTo>
                    <a:pt x="860864" y="3230335"/>
                  </a:lnTo>
                  <a:lnTo>
                    <a:pt x="817913" y="3216908"/>
                  </a:lnTo>
                  <a:lnTo>
                    <a:pt x="778975" y="3195687"/>
                  </a:lnTo>
                  <a:lnTo>
                    <a:pt x="744995" y="3167618"/>
                  </a:lnTo>
                  <a:lnTo>
                    <a:pt x="716920" y="3133648"/>
                  </a:lnTo>
                  <a:lnTo>
                    <a:pt x="695696" y="3094725"/>
                  </a:lnTo>
                  <a:lnTo>
                    <a:pt x="682267" y="3051794"/>
                  </a:lnTo>
                  <a:lnTo>
                    <a:pt x="677581" y="3005803"/>
                  </a:lnTo>
                  <a:lnTo>
                    <a:pt x="677581" y="1879712"/>
                  </a:lnTo>
                  <a:lnTo>
                    <a:pt x="672600" y="1830764"/>
                  </a:lnTo>
                  <a:lnTo>
                    <a:pt x="658324" y="1785081"/>
                  </a:lnTo>
                  <a:lnTo>
                    <a:pt x="635759" y="1743667"/>
                  </a:lnTo>
                  <a:lnTo>
                    <a:pt x="605908" y="1707529"/>
                  </a:lnTo>
                  <a:lnTo>
                    <a:pt x="569774" y="1677671"/>
                  </a:lnTo>
                  <a:lnTo>
                    <a:pt x="528361" y="1655099"/>
                  </a:lnTo>
                  <a:lnTo>
                    <a:pt x="482673" y="1640818"/>
                  </a:lnTo>
                  <a:lnTo>
                    <a:pt x="433714" y="1635835"/>
                  </a:lnTo>
                  <a:lnTo>
                    <a:pt x="243877" y="1635835"/>
                  </a:lnTo>
                  <a:lnTo>
                    <a:pt x="197862" y="1631148"/>
                  </a:lnTo>
                  <a:lnTo>
                    <a:pt x="154920" y="1617721"/>
                  </a:lnTo>
                  <a:lnTo>
                    <a:pt x="115995" y="1596499"/>
                  </a:lnTo>
                  <a:lnTo>
                    <a:pt x="82031" y="1568429"/>
                  </a:lnTo>
                  <a:lnTo>
                    <a:pt x="53971" y="1534459"/>
                  </a:lnTo>
                  <a:lnTo>
                    <a:pt x="32760" y="1495533"/>
                  </a:lnTo>
                  <a:lnTo>
                    <a:pt x="19341" y="1452600"/>
                  </a:lnTo>
                  <a:lnTo>
                    <a:pt x="14659" y="1406606"/>
                  </a:lnTo>
                  <a:lnTo>
                    <a:pt x="14659" y="153199"/>
                  </a:lnTo>
                  <a:lnTo>
                    <a:pt x="11308" y="149922"/>
                  </a:lnTo>
                  <a:close/>
                </a:path>
                <a:path w="3190240" h="3249929" extrusionOk="0">
                  <a:moveTo>
                    <a:pt x="3186405" y="0"/>
                  </a:moveTo>
                  <a:lnTo>
                    <a:pt x="3178343" y="0"/>
                  </a:lnTo>
                  <a:lnTo>
                    <a:pt x="3174992" y="3277"/>
                  </a:lnTo>
                  <a:lnTo>
                    <a:pt x="3174992" y="3005803"/>
                  </a:lnTo>
                  <a:lnTo>
                    <a:pt x="3170309" y="3051794"/>
                  </a:lnTo>
                  <a:lnTo>
                    <a:pt x="3156890" y="3094725"/>
                  </a:lnTo>
                  <a:lnTo>
                    <a:pt x="3135679" y="3133648"/>
                  </a:lnTo>
                  <a:lnTo>
                    <a:pt x="3107620" y="3167618"/>
                  </a:lnTo>
                  <a:lnTo>
                    <a:pt x="3073655" y="3195687"/>
                  </a:lnTo>
                  <a:lnTo>
                    <a:pt x="3034730" y="3216908"/>
                  </a:lnTo>
                  <a:lnTo>
                    <a:pt x="2991789" y="3230335"/>
                  </a:lnTo>
                  <a:lnTo>
                    <a:pt x="2945774" y="3235021"/>
                  </a:lnTo>
                  <a:lnTo>
                    <a:pt x="3025693" y="3235021"/>
                  </a:lnTo>
                  <a:lnTo>
                    <a:pt x="3081841" y="3207845"/>
                  </a:lnTo>
                  <a:lnTo>
                    <a:pt x="3117977" y="3177987"/>
                  </a:lnTo>
                  <a:lnTo>
                    <a:pt x="3147829" y="3141848"/>
                  </a:lnTo>
                  <a:lnTo>
                    <a:pt x="3170394" y="3100434"/>
                  </a:lnTo>
                  <a:lnTo>
                    <a:pt x="3184670" y="3054751"/>
                  </a:lnTo>
                  <a:lnTo>
                    <a:pt x="3189651" y="3005803"/>
                  </a:lnTo>
                  <a:lnTo>
                    <a:pt x="3189651" y="3277"/>
                  </a:lnTo>
                  <a:lnTo>
                    <a:pt x="3186405" y="0"/>
                  </a:lnTo>
                  <a:close/>
                </a:path>
              </a:pathLst>
            </a:custGeom>
            <a:solidFill>
              <a:srgbClr val="FFC21A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2" name="Google Shape;1052;p117"/>
            <p:cNvSpPr/>
            <p:nvPr/>
          </p:nvSpPr>
          <p:spPr>
            <a:xfrm>
              <a:off x="16381280" y="5133495"/>
              <a:ext cx="1719580" cy="2216150"/>
            </a:xfrm>
            <a:custGeom>
              <a:avLst/>
              <a:gdLst/>
              <a:ahLst/>
              <a:cxnLst/>
              <a:rect l="l" t="t" r="r" b="b"/>
              <a:pathLst>
                <a:path w="1719580" h="2216150" extrusionOk="0">
                  <a:moveTo>
                    <a:pt x="550758" y="0"/>
                  </a:moveTo>
                  <a:lnTo>
                    <a:pt x="504277" y="3490"/>
                  </a:lnTo>
                  <a:lnTo>
                    <a:pt x="457168" y="11353"/>
                  </a:lnTo>
                  <a:lnTo>
                    <a:pt x="409725" y="23899"/>
                  </a:lnTo>
                  <a:lnTo>
                    <a:pt x="0" y="150503"/>
                  </a:lnTo>
                  <a:lnTo>
                    <a:pt x="626263" y="2216115"/>
                  </a:lnTo>
                  <a:lnTo>
                    <a:pt x="1719109" y="1882952"/>
                  </a:lnTo>
                  <a:lnTo>
                    <a:pt x="1699319" y="1835002"/>
                  </a:lnTo>
                  <a:lnTo>
                    <a:pt x="1670777" y="1791742"/>
                  </a:lnTo>
                  <a:lnTo>
                    <a:pt x="1634753" y="1754107"/>
                  </a:lnTo>
                  <a:lnTo>
                    <a:pt x="1592516" y="1723031"/>
                  </a:lnTo>
                  <a:lnTo>
                    <a:pt x="1550190" y="1700648"/>
                  </a:lnTo>
                  <a:lnTo>
                    <a:pt x="1503789" y="1683881"/>
                  </a:lnTo>
                  <a:lnTo>
                    <a:pt x="1454266" y="1673360"/>
                  </a:lnTo>
                  <a:lnTo>
                    <a:pt x="1402575" y="1669713"/>
                  </a:lnTo>
                  <a:lnTo>
                    <a:pt x="1349278" y="1489823"/>
                  </a:lnTo>
                  <a:lnTo>
                    <a:pt x="1132740" y="773520"/>
                  </a:lnTo>
                  <a:lnTo>
                    <a:pt x="979446" y="270436"/>
                  </a:lnTo>
                  <a:lnTo>
                    <a:pt x="961441" y="224199"/>
                  </a:lnTo>
                  <a:lnTo>
                    <a:pt x="937695" y="181600"/>
                  </a:lnTo>
                  <a:lnTo>
                    <a:pt x="908668" y="142880"/>
                  </a:lnTo>
                  <a:lnTo>
                    <a:pt x="874821" y="108278"/>
                  </a:lnTo>
                  <a:lnTo>
                    <a:pt x="836614" y="78034"/>
                  </a:lnTo>
                  <a:lnTo>
                    <a:pt x="794509" y="52387"/>
                  </a:lnTo>
                  <a:lnTo>
                    <a:pt x="748966" y="31577"/>
                  </a:lnTo>
                  <a:lnTo>
                    <a:pt x="700446" y="15845"/>
                  </a:lnTo>
                  <a:lnTo>
                    <a:pt x="649409" y="5429"/>
                  </a:lnTo>
                  <a:lnTo>
                    <a:pt x="596316" y="570"/>
                  </a:lnTo>
                  <a:lnTo>
                    <a:pt x="550758" y="0"/>
                  </a:lnTo>
                  <a:close/>
                </a:path>
              </a:pathLst>
            </a:custGeom>
            <a:solidFill>
              <a:srgbClr val="B5A6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3" name="Google Shape;1053;p117"/>
            <p:cNvSpPr/>
            <p:nvPr/>
          </p:nvSpPr>
          <p:spPr>
            <a:xfrm>
              <a:off x="15078864" y="5149859"/>
              <a:ext cx="2432050" cy="1336675"/>
            </a:xfrm>
            <a:custGeom>
              <a:avLst/>
              <a:gdLst/>
              <a:ahLst/>
              <a:cxnLst/>
              <a:rect l="l" t="t" r="r" b="b"/>
              <a:pathLst>
                <a:path w="2432050" h="1336675" extrusionOk="0">
                  <a:moveTo>
                    <a:pt x="1898095" y="0"/>
                  </a:moveTo>
                  <a:lnTo>
                    <a:pt x="1847980" y="4216"/>
                  </a:lnTo>
                  <a:lnTo>
                    <a:pt x="1798737" y="14202"/>
                  </a:lnTo>
                  <a:lnTo>
                    <a:pt x="1305663" y="137476"/>
                  </a:lnTo>
                  <a:lnTo>
                    <a:pt x="332813" y="430661"/>
                  </a:lnTo>
                  <a:lnTo>
                    <a:pt x="287320" y="446541"/>
                  </a:lnTo>
                  <a:lnTo>
                    <a:pt x="244624" y="466496"/>
                  </a:lnTo>
                  <a:lnTo>
                    <a:pt x="204866" y="490228"/>
                  </a:lnTo>
                  <a:lnTo>
                    <a:pt x="168188" y="517440"/>
                  </a:lnTo>
                  <a:lnTo>
                    <a:pt x="134731" y="547833"/>
                  </a:lnTo>
                  <a:lnTo>
                    <a:pt x="104636" y="581111"/>
                  </a:lnTo>
                  <a:lnTo>
                    <a:pt x="78045" y="616976"/>
                  </a:lnTo>
                  <a:lnTo>
                    <a:pt x="55099" y="655129"/>
                  </a:lnTo>
                  <a:lnTo>
                    <a:pt x="35940" y="695274"/>
                  </a:lnTo>
                  <a:lnTo>
                    <a:pt x="20709" y="737112"/>
                  </a:lnTo>
                  <a:lnTo>
                    <a:pt x="9548" y="780345"/>
                  </a:lnTo>
                  <a:lnTo>
                    <a:pt x="2598" y="824677"/>
                  </a:lnTo>
                  <a:lnTo>
                    <a:pt x="0" y="869809"/>
                  </a:lnTo>
                  <a:lnTo>
                    <a:pt x="1895" y="915444"/>
                  </a:lnTo>
                  <a:lnTo>
                    <a:pt x="8426" y="961284"/>
                  </a:lnTo>
                  <a:lnTo>
                    <a:pt x="19734" y="1007031"/>
                  </a:lnTo>
                  <a:lnTo>
                    <a:pt x="35613" y="1051944"/>
                  </a:lnTo>
                  <a:lnTo>
                    <a:pt x="55571" y="1094134"/>
                  </a:lnTo>
                  <a:lnTo>
                    <a:pt x="79315" y="1133454"/>
                  </a:lnTo>
                  <a:lnTo>
                    <a:pt x="106552" y="1169759"/>
                  </a:lnTo>
                  <a:lnTo>
                    <a:pt x="136990" y="1202901"/>
                  </a:lnTo>
                  <a:lnTo>
                    <a:pt x="170336" y="1232735"/>
                  </a:lnTo>
                  <a:lnTo>
                    <a:pt x="206298" y="1259113"/>
                  </a:lnTo>
                  <a:lnTo>
                    <a:pt x="244583" y="1281890"/>
                  </a:lnTo>
                  <a:lnTo>
                    <a:pt x="284899" y="1300919"/>
                  </a:lnTo>
                  <a:lnTo>
                    <a:pt x="326953" y="1316053"/>
                  </a:lnTo>
                  <a:lnTo>
                    <a:pt x="370453" y="1327147"/>
                  </a:lnTo>
                  <a:lnTo>
                    <a:pt x="415106" y="1334053"/>
                  </a:lnTo>
                  <a:lnTo>
                    <a:pt x="460620" y="1336625"/>
                  </a:lnTo>
                  <a:lnTo>
                    <a:pt x="506703" y="1334717"/>
                  </a:lnTo>
                  <a:lnTo>
                    <a:pt x="553061" y="1328182"/>
                  </a:lnTo>
                  <a:lnTo>
                    <a:pt x="599402" y="1316875"/>
                  </a:lnTo>
                  <a:lnTo>
                    <a:pt x="2431807" y="763824"/>
                  </a:lnTo>
                  <a:lnTo>
                    <a:pt x="2278513" y="260739"/>
                  </a:lnTo>
                  <a:lnTo>
                    <a:pt x="2261083" y="214418"/>
                  </a:lnTo>
                  <a:lnTo>
                    <a:pt x="2237229" y="171613"/>
                  </a:lnTo>
                  <a:lnTo>
                    <a:pt x="2207767" y="132647"/>
                  </a:lnTo>
                  <a:lnTo>
                    <a:pt x="2173509" y="97839"/>
                  </a:lnTo>
                  <a:lnTo>
                    <a:pt x="2135271" y="67510"/>
                  </a:lnTo>
                  <a:lnTo>
                    <a:pt x="2092144" y="42001"/>
                  </a:lnTo>
                  <a:lnTo>
                    <a:pt x="2046107" y="22554"/>
                  </a:lnTo>
                  <a:lnTo>
                    <a:pt x="1997915" y="9110"/>
                  </a:lnTo>
                  <a:lnTo>
                    <a:pt x="1948326" y="1612"/>
                  </a:lnTo>
                  <a:lnTo>
                    <a:pt x="1898095" y="0"/>
                  </a:lnTo>
                  <a:close/>
                </a:path>
              </a:pathLst>
            </a:custGeom>
            <a:solidFill>
              <a:srgbClr val="B5A6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4" name="Google Shape;1054;p117"/>
            <p:cNvSpPr/>
            <p:nvPr/>
          </p:nvSpPr>
          <p:spPr>
            <a:xfrm>
              <a:off x="16674470" y="5887007"/>
              <a:ext cx="862965" cy="476885"/>
            </a:xfrm>
            <a:custGeom>
              <a:avLst/>
              <a:gdLst/>
              <a:ahLst/>
              <a:cxnLst/>
              <a:rect l="l" t="t" r="r" b="b"/>
              <a:pathLst>
                <a:path w="862965" h="476885" extrusionOk="0">
                  <a:moveTo>
                    <a:pt x="829493" y="0"/>
                  </a:moveTo>
                  <a:lnTo>
                    <a:pt x="0" y="363151"/>
                  </a:lnTo>
                  <a:lnTo>
                    <a:pt x="33286" y="476425"/>
                  </a:lnTo>
                  <a:lnTo>
                    <a:pt x="724576" y="175194"/>
                  </a:lnTo>
                  <a:lnTo>
                    <a:pt x="862800" y="116614"/>
                  </a:lnTo>
                  <a:lnTo>
                    <a:pt x="836204" y="26648"/>
                  </a:lnTo>
                  <a:lnTo>
                    <a:pt x="82949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5" name="Google Shape;1055;p117"/>
            <p:cNvSpPr/>
            <p:nvPr/>
          </p:nvSpPr>
          <p:spPr>
            <a:xfrm>
              <a:off x="16721058" y="6036937"/>
              <a:ext cx="856615" cy="443229"/>
            </a:xfrm>
            <a:custGeom>
              <a:avLst/>
              <a:gdLst/>
              <a:ahLst/>
              <a:cxnLst/>
              <a:rect l="l" t="t" r="r" b="b"/>
              <a:pathLst>
                <a:path w="856615" h="443229" extrusionOk="0">
                  <a:moveTo>
                    <a:pt x="829608" y="0"/>
                  </a:moveTo>
                  <a:lnTo>
                    <a:pt x="645256" y="78230"/>
                  </a:lnTo>
                  <a:lnTo>
                    <a:pt x="0" y="359821"/>
                  </a:lnTo>
                  <a:lnTo>
                    <a:pt x="26606" y="443106"/>
                  </a:lnTo>
                  <a:lnTo>
                    <a:pt x="856204" y="93285"/>
                  </a:lnTo>
                  <a:lnTo>
                    <a:pt x="82960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6" name="Google Shape;1056;p117"/>
            <p:cNvSpPr/>
            <p:nvPr/>
          </p:nvSpPr>
          <p:spPr>
            <a:xfrm>
              <a:off x="16754356" y="6160217"/>
              <a:ext cx="1346200" cy="1186179"/>
            </a:xfrm>
            <a:custGeom>
              <a:avLst/>
              <a:gdLst/>
              <a:ahLst/>
              <a:cxnLst/>
              <a:rect l="l" t="t" r="r" b="b"/>
              <a:pathLst>
                <a:path w="1346200" h="1186179" extrusionOk="0">
                  <a:moveTo>
                    <a:pt x="832958" y="0"/>
                  </a:moveTo>
                  <a:lnTo>
                    <a:pt x="0" y="349811"/>
                  </a:lnTo>
                  <a:lnTo>
                    <a:pt x="253186" y="1186058"/>
                  </a:lnTo>
                  <a:lnTo>
                    <a:pt x="1346032" y="852905"/>
                  </a:lnTo>
                  <a:lnTo>
                    <a:pt x="1326241" y="807400"/>
                  </a:lnTo>
                  <a:lnTo>
                    <a:pt x="1297700" y="766273"/>
                  </a:lnTo>
                  <a:lnTo>
                    <a:pt x="1261676" y="730147"/>
                  </a:lnTo>
                  <a:lnTo>
                    <a:pt x="1219439" y="699643"/>
                  </a:lnTo>
                  <a:lnTo>
                    <a:pt x="1177112" y="677258"/>
                  </a:lnTo>
                  <a:lnTo>
                    <a:pt x="1130711" y="660495"/>
                  </a:lnTo>
                  <a:lnTo>
                    <a:pt x="1081189" y="649980"/>
                  </a:lnTo>
                  <a:lnTo>
                    <a:pt x="1029497" y="646336"/>
                  </a:lnTo>
                  <a:lnTo>
                    <a:pt x="976211" y="466436"/>
                  </a:lnTo>
                  <a:lnTo>
                    <a:pt x="83295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7" name="Google Shape;1057;p117"/>
            <p:cNvSpPr/>
            <p:nvPr/>
          </p:nvSpPr>
          <p:spPr>
            <a:xfrm>
              <a:off x="16920947" y="6629974"/>
              <a:ext cx="1179830" cy="720090"/>
            </a:xfrm>
            <a:custGeom>
              <a:avLst/>
              <a:gdLst/>
              <a:ahLst/>
              <a:cxnLst/>
              <a:rect l="l" t="t" r="r" b="b"/>
              <a:pathLst>
                <a:path w="1179830" h="720090" extrusionOk="0">
                  <a:moveTo>
                    <a:pt x="806258" y="0"/>
                  </a:moveTo>
                  <a:lnTo>
                    <a:pt x="802907" y="0"/>
                  </a:lnTo>
                  <a:lnTo>
                    <a:pt x="757174" y="18520"/>
                  </a:lnTo>
                  <a:lnTo>
                    <a:pt x="717739" y="44559"/>
                  </a:lnTo>
                  <a:lnTo>
                    <a:pt x="685592" y="76661"/>
                  </a:lnTo>
                  <a:lnTo>
                    <a:pt x="661725" y="113369"/>
                  </a:lnTo>
                  <a:lnTo>
                    <a:pt x="647129" y="153226"/>
                  </a:lnTo>
                  <a:lnTo>
                    <a:pt x="642796" y="194774"/>
                  </a:lnTo>
                  <a:lnTo>
                    <a:pt x="649718" y="236558"/>
                  </a:lnTo>
                  <a:lnTo>
                    <a:pt x="0" y="433107"/>
                  </a:lnTo>
                  <a:lnTo>
                    <a:pt x="86594" y="719632"/>
                  </a:lnTo>
                  <a:lnTo>
                    <a:pt x="1179440" y="386469"/>
                  </a:lnTo>
                  <a:lnTo>
                    <a:pt x="1162985" y="345932"/>
                  </a:lnTo>
                  <a:lnTo>
                    <a:pt x="1140608" y="308958"/>
                  </a:lnTo>
                  <a:lnTo>
                    <a:pt x="1112802" y="275906"/>
                  </a:lnTo>
                  <a:lnTo>
                    <a:pt x="1080059" y="247131"/>
                  </a:lnTo>
                  <a:lnTo>
                    <a:pt x="1042873" y="222991"/>
                  </a:lnTo>
                  <a:lnTo>
                    <a:pt x="1001737" y="203841"/>
                  </a:lnTo>
                  <a:lnTo>
                    <a:pt x="957143" y="190038"/>
                  </a:lnTo>
                  <a:lnTo>
                    <a:pt x="909584" y="181939"/>
                  </a:lnTo>
                  <a:lnTo>
                    <a:pt x="859554" y="179900"/>
                  </a:lnTo>
                  <a:lnTo>
                    <a:pt x="806258" y="0"/>
                  </a:lnTo>
                  <a:close/>
                </a:path>
              </a:pathLst>
            </a:custGeom>
            <a:solidFill>
              <a:srgbClr val="6339E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8" name="Google Shape;1058;p117"/>
            <p:cNvSpPr/>
            <p:nvPr/>
          </p:nvSpPr>
          <p:spPr>
            <a:xfrm>
              <a:off x="17625534" y="6791534"/>
              <a:ext cx="110100" cy="7680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9" name="Google Shape;1059;p117"/>
            <p:cNvSpPr/>
            <p:nvPr/>
          </p:nvSpPr>
          <p:spPr>
            <a:xfrm>
              <a:off x="14678720" y="6683268"/>
              <a:ext cx="1883409" cy="2392679"/>
            </a:xfrm>
            <a:custGeom>
              <a:avLst/>
              <a:gdLst/>
              <a:ahLst/>
              <a:cxnLst/>
              <a:rect l="l" t="t" r="r" b="b"/>
              <a:pathLst>
                <a:path w="1883409" h="2392679" extrusionOk="0">
                  <a:moveTo>
                    <a:pt x="1369371" y="0"/>
                  </a:moveTo>
                  <a:lnTo>
                    <a:pt x="0" y="1669153"/>
                  </a:lnTo>
                  <a:lnTo>
                    <a:pt x="882894" y="2392115"/>
                  </a:lnTo>
                  <a:lnTo>
                    <a:pt x="911034" y="2349273"/>
                  </a:lnTo>
                  <a:lnTo>
                    <a:pt x="930415" y="2301747"/>
                  </a:lnTo>
                  <a:lnTo>
                    <a:pt x="941037" y="2251098"/>
                  </a:lnTo>
                  <a:lnTo>
                    <a:pt x="942903" y="2198885"/>
                  </a:lnTo>
                  <a:lnTo>
                    <a:pt x="937210" y="2151459"/>
                  </a:lnTo>
                  <a:lnTo>
                    <a:pt x="924963" y="2104348"/>
                  </a:lnTo>
                  <a:lnTo>
                    <a:pt x="905850" y="2057863"/>
                  </a:lnTo>
                  <a:lnTo>
                    <a:pt x="879554" y="2012315"/>
                  </a:lnTo>
                  <a:lnTo>
                    <a:pt x="1802447" y="882884"/>
                  </a:lnTo>
                  <a:lnTo>
                    <a:pt x="1831151" y="842384"/>
                  </a:lnTo>
                  <a:lnTo>
                    <a:pt x="1853398" y="799166"/>
                  </a:lnTo>
                  <a:lnTo>
                    <a:pt x="1869329" y="753710"/>
                  </a:lnTo>
                  <a:lnTo>
                    <a:pt x="1879084" y="706493"/>
                  </a:lnTo>
                  <a:lnTo>
                    <a:pt x="1882802" y="657998"/>
                  </a:lnTo>
                  <a:lnTo>
                    <a:pt x="1880624" y="608702"/>
                  </a:lnTo>
                  <a:lnTo>
                    <a:pt x="1872689" y="559087"/>
                  </a:lnTo>
                  <a:lnTo>
                    <a:pt x="1859138" y="509631"/>
                  </a:lnTo>
                  <a:lnTo>
                    <a:pt x="1840110" y="460815"/>
                  </a:lnTo>
                  <a:lnTo>
                    <a:pt x="1815745" y="413118"/>
                  </a:lnTo>
                  <a:lnTo>
                    <a:pt x="1790883" y="374336"/>
                  </a:lnTo>
                  <a:lnTo>
                    <a:pt x="1761628" y="337741"/>
                  </a:lnTo>
                  <a:lnTo>
                    <a:pt x="1728621" y="303018"/>
                  </a:lnTo>
                  <a:lnTo>
                    <a:pt x="1692503" y="269855"/>
                  </a:lnTo>
                  <a:lnTo>
                    <a:pt x="1369371" y="0"/>
                  </a:lnTo>
                  <a:close/>
                </a:path>
              </a:pathLst>
            </a:custGeom>
            <a:solidFill>
              <a:srgbClr val="FFC5D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0" name="Google Shape;1060;p117"/>
            <p:cNvSpPr/>
            <p:nvPr/>
          </p:nvSpPr>
          <p:spPr>
            <a:xfrm>
              <a:off x="15215139" y="7612808"/>
              <a:ext cx="776605" cy="626745"/>
            </a:xfrm>
            <a:custGeom>
              <a:avLst/>
              <a:gdLst/>
              <a:ahLst/>
              <a:cxnLst/>
              <a:rect l="l" t="t" r="r" b="b"/>
              <a:pathLst>
                <a:path w="776605" h="626745" extrusionOk="0">
                  <a:moveTo>
                    <a:pt x="66594" y="0"/>
                  </a:moveTo>
                  <a:lnTo>
                    <a:pt x="0" y="83285"/>
                  </a:lnTo>
                  <a:lnTo>
                    <a:pt x="81833" y="141396"/>
                  </a:lnTo>
                  <a:lnTo>
                    <a:pt x="162977" y="200193"/>
                  </a:lnTo>
                  <a:lnTo>
                    <a:pt x="283521" y="289552"/>
                  </a:lnTo>
                  <a:lnTo>
                    <a:pt x="402823" y="380144"/>
                  </a:lnTo>
                  <a:lnTo>
                    <a:pt x="521071" y="471785"/>
                  </a:lnTo>
                  <a:lnTo>
                    <a:pt x="716313" y="626347"/>
                  </a:lnTo>
                  <a:lnTo>
                    <a:pt x="776311" y="553051"/>
                  </a:lnTo>
                  <a:lnTo>
                    <a:pt x="543423" y="364503"/>
                  </a:lnTo>
                  <a:lnTo>
                    <a:pt x="426439" y="271527"/>
                  </a:lnTo>
                  <a:lnTo>
                    <a:pt x="308348" y="179661"/>
                  </a:lnTo>
                  <a:lnTo>
                    <a:pt x="228727" y="119126"/>
                  </a:lnTo>
                  <a:lnTo>
                    <a:pt x="148198" y="59220"/>
                  </a:lnTo>
                  <a:lnTo>
                    <a:pt x="66594" y="0"/>
                  </a:lnTo>
                  <a:close/>
                </a:path>
              </a:pathLst>
            </a:custGeom>
            <a:solidFill>
              <a:srgbClr val="FB2C3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1" name="Google Shape;1061;p117"/>
            <p:cNvSpPr/>
            <p:nvPr/>
          </p:nvSpPr>
          <p:spPr>
            <a:xfrm>
              <a:off x="14682063" y="7726084"/>
              <a:ext cx="1229994" cy="1353184"/>
            </a:xfrm>
            <a:custGeom>
              <a:avLst/>
              <a:gdLst/>
              <a:ahLst/>
              <a:cxnLst/>
              <a:rect l="l" t="t" r="r" b="b"/>
              <a:pathLst>
                <a:path w="1229994" h="1353184" extrusionOk="0">
                  <a:moveTo>
                    <a:pt x="516424" y="0"/>
                  </a:moveTo>
                  <a:lnTo>
                    <a:pt x="0" y="629677"/>
                  </a:lnTo>
                  <a:lnTo>
                    <a:pt x="882905" y="1352639"/>
                  </a:lnTo>
                  <a:lnTo>
                    <a:pt x="911039" y="1309800"/>
                  </a:lnTo>
                  <a:lnTo>
                    <a:pt x="930418" y="1262270"/>
                  </a:lnTo>
                  <a:lnTo>
                    <a:pt x="941042" y="1211615"/>
                  </a:lnTo>
                  <a:lnTo>
                    <a:pt x="942913" y="1159399"/>
                  </a:lnTo>
                  <a:lnTo>
                    <a:pt x="937220" y="1111978"/>
                  </a:lnTo>
                  <a:lnTo>
                    <a:pt x="924973" y="1064869"/>
                  </a:lnTo>
                  <a:lnTo>
                    <a:pt x="905856" y="1018382"/>
                  </a:lnTo>
                  <a:lnTo>
                    <a:pt x="879554" y="972829"/>
                  </a:lnTo>
                  <a:lnTo>
                    <a:pt x="1229386" y="543051"/>
                  </a:lnTo>
                  <a:lnTo>
                    <a:pt x="994961" y="357102"/>
                  </a:lnTo>
                  <a:lnTo>
                    <a:pt x="876678" y="265282"/>
                  </a:lnTo>
                  <a:lnTo>
                    <a:pt x="757557" y="174849"/>
                  </a:lnTo>
                  <a:lnTo>
                    <a:pt x="677631" y="115560"/>
                  </a:lnTo>
                  <a:lnTo>
                    <a:pt x="597262" y="57231"/>
                  </a:lnTo>
                  <a:lnTo>
                    <a:pt x="516424" y="0"/>
                  </a:lnTo>
                  <a:close/>
                </a:path>
              </a:pathLst>
            </a:custGeom>
            <a:solidFill>
              <a:srgbClr val="FB2C3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2" name="Google Shape;1062;p117"/>
            <p:cNvSpPr/>
            <p:nvPr/>
          </p:nvSpPr>
          <p:spPr>
            <a:xfrm>
              <a:off x="14503231" y="5934721"/>
              <a:ext cx="2058034" cy="2038350"/>
            </a:xfrm>
            <a:custGeom>
              <a:avLst/>
              <a:gdLst/>
              <a:ahLst/>
              <a:cxnLst/>
              <a:rect l="l" t="t" r="r" b="b"/>
              <a:pathLst>
                <a:path w="2058034" h="2038350" extrusionOk="0">
                  <a:moveTo>
                    <a:pt x="461461" y="0"/>
                  </a:moveTo>
                  <a:lnTo>
                    <a:pt x="417454" y="2257"/>
                  </a:lnTo>
                  <a:lnTo>
                    <a:pt x="373800" y="8732"/>
                  </a:lnTo>
                  <a:lnTo>
                    <a:pt x="330824" y="19384"/>
                  </a:lnTo>
                  <a:lnTo>
                    <a:pt x="288854" y="34175"/>
                  </a:lnTo>
                  <a:lnTo>
                    <a:pt x="248218" y="53066"/>
                  </a:lnTo>
                  <a:lnTo>
                    <a:pt x="209240" y="76017"/>
                  </a:lnTo>
                  <a:lnTo>
                    <a:pt x="172250" y="102989"/>
                  </a:lnTo>
                  <a:lnTo>
                    <a:pt x="137572" y="133944"/>
                  </a:lnTo>
                  <a:lnTo>
                    <a:pt x="105536" y="168843"/>
                  </a:lnTo>
                  <a:lnTo>
                    <a:pt x="77185" y="206774"/>
                  </a:lnTo>
                  <a:lnTo>
                    <a:pt x="53324" y="246639"/>
                  </a:lnTo>
                  <a:lnTo>
                    <a:pt x="33914" y="288105"/>
                  </a:lnTo>
                  <a:lnTo>
                    <a:pt x="18915" y="330839"/>
                  </a:lnTo>
                  <a:lnTo>
                    <a:pt x="8289" y="374511"/>
                  </a:lnTo>
                  <a:lnTo>
                    <a:pt x="1997" y="418788"/>
                  </a:lnTo>
                  <a:lnTo>
                    <a:pt x="0" y="463339"/>
                  </a:lnTo>
                  <a:lnTo>
                    <a:pt x="2259" y="507831"/>
                  </a:lnTo>
                  <a:lnTo>
                    <a:pt x="8735" y="551933"/>
                  </a:lnTo>
                  <a:lnTo>
                    <a:pt x="19390" y="595312"/>
                  </a:lnTo>
                  <a:lnTo>
                    <a:pt x="34185" y="637638"/>
                  </a:lnTo>
                  <a:lnTo>
                    <a:pt x="53080" y="678577"/>
                  </a:lnTo>
                  <a:lnTo>
                    <a:pt x="76038" y="717799"/>
                  </a:lnTo>
                  <a:lnTo>
                    <a:pt x="103019" y="754971"/>
                  </a:lnTo>
                  <a:lnTo>
                    <a:pt x="133984" y="789761"/>
                  </a:lnTo>
                  <a:lnTo>
                    <a:pt x="168895" y="821838"/>
                  </a:lnTo>
                  <a:lnTo>
                    <a:pt x="1644756" y="2037896"/>
                  </a:lnTo>
                  <a:lnTo>
                    <a:pt x="1977939" y="1631437"/>
                  </a:lnTo>
                  <a:lnTo>
                    <a:pt x="2006725" y="1591561"/>
                  </a:lnTo>
                  <a:lnTo>
                    <a:pt x="2029123" y="1548329"/>
                  </a:lnTo>
                  <a:lnTo>
                    <a:pt x="2045127" y="1502381"/>
                  </a:lnTo>
                  <a:lnTo>
                    <a:pt x="2054734" y="1454354"/>
                  </a:lnTo>
                  <a:lnTo>
                    <a:pt x="2057937" y="1404889"/>
                  </a:lnTo>
                  <a:lnTo>
                    <a:pt x="2055747" y="1353979"/>
                  </a:lnTo>
                  <a:lnTo>
                    <a:pt x="2046695" y="1304410"/>
                  </a:lnTo>
                  <a:lnTo>
                    <a:pt x="2031239" y="1256707"/>
                  </a:lnTo>
                  <a:lnTo>
                    <a:pt x="2009842" y="1211393"/>
                  </a:lnTo>
                  <a:lnTo>
                    <a:pt x="1982963" y="1168995"/>
                  </a:lnTo>
                  <a:lnTo>
                    <a:pt x="1951062" y="1130037"/>
                  </a:lnTo>
                  <a:lnTo>
                    <a:pt x="1914601" y="1095045"/>
                  </a:lnTo>
                  <a:lnTo>
                    <a:pt x="1534811" y="751882"/>
                  </a:lnTo>
                  <a:lnTo>
                    <a:pt x="751903" y="105546"/>
                  </a:lnTo>
                  <a:lnTo>
                    <a:pt x="714586" y="77193"/>
                  </a:lnTo>
                  <a:lnTo>
                    <a:pt x="675332" y="53329"/>
                  </a:lnTo>
                  <a:lnTo>
                    <a:pt x="634469" y="33917"/>
                  </a:lnTo>
                  <a:lnTo>
                    <a:pt x="592323" y="18917"/>
                  </a:lnTo>
                  <a:lnTo>
                    <a:pt x="549222" y="8290"/>
                  </a:lnTo>
                  <a:lnTo>
                    <a:pt x="505492" y="1998"/>
                  </a:lnTo>
                  <a:lnTo>
                    <a:pt x="461461" y="0"/>
                  </a:lnTo>
                  <a:close/>
                </a:path>
              </a:pathLst>
            </a:custGeom>
            <a:solidFill>
              <a:srgbClr val="FFC5D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3" name="Google Shape;1063;p117"/>
            <p:cNvSpPr/>
            <p:nvPr/>
          </p:nvSpPr>
          <p:spPr>
            <a:xfrm>
              <a:off x="14678722" y="8122544"/>
              <a:ext cx="1000125" cy="953134"/>
            </a:xfrm>
            <a:custGeom>
              <a:avLst/>
              <a:gdLst/>
              <a:ahLst/>
              <a:cxnLst/>
              <a:rect l="l" t="t" r="r" b="b"/>
              <a:pathLst>
                <a:path w="1000125" h="953134" extrusionOk="0">
                  <a:moveTo>
                    <a:pt x="189931" y="0"/>
                  </a:moveTo>
                  <a:lnTo>
                    <a:pt x="0" y="229877"/>
                  </a:lnTo>
                  <a:lnTo>
                    <a:pt x="882894" y="952850"/>
                  </a:lnTo>
                  <a:lnTo>
                    <a:pt x="907590" y="917663"/>
                  </a:lnTo>
                  <a:lnTo>
                    <a:pt x="926112" y="879158"/>
                  </a:lnTo>
                  <a:lnTo>
                    <a:pt x="938460" y="837967"/>
                  </a:lnTo>
                  <a:lnTo>
                    <a:pt x="944634" y="794720"/>
                  </a:lnTo>
                  <a:lnTo>
                    <a:pt x="944634" y="750046"/>
                  </a:lnTo>
                  <a:lnTo>
                    <a:pt x="938460" y="704578"/>
                  </a:lnTo>
                  <a:lnTo>
                    <a:pt x="926112" y="658946"/>
                  </a:lnTo>
                  <a:lnTo>
                    <a:pt x="907590" y="613780"/>
                  </a:lnTo>
                  <a:lnTo>
                    <a:pt x="882894" y="569710"/>
                  </a:lnTo>
                  <a:lnTo>
                    <a:pt x="996847" y="429777"/>
                  </a:lnTo>
                  <a:lnTo>
                    <a:pt x="716302" y="429777"/>
                  </a:lnTo>
                  <a:lnTo>
                    <a:pt x="189931" y="0"/>
                  </a:lnTo>
                  <a:close/>
                </a:path>
                <a:path w="1000125" h="953134" extrusionOk="0">
                  <a:moveTo>
                    <a:pt x="868218" y="370843"/>
                  </a:moveTo>
                  <a:lnTo>
                    <a:pt x="824741" y="371912"/>
                  </a:lnTo>
                  <a:lnTo>
                    <a:pt x="783764" y="382130"/>
                  </a:lnTo>
                  <a:lnTo>
                    <a:pt x="747036" y="401438"/>
                  </a:lnTo>
                  <a:lnTo>
                    <a:pt x="716302" y="429777"/>
                  </a:lnTo>
                  <a:lnTo>
                    <a:pt x="996847" y="429777"/>
                  </a:lnTo>
                  <a:lnTo>
                    <a:pt x="999550" y="426458"/>
                  </a:lnTo>
                  <a:lnTo>
                    <a:pt x="996189" y="423118"/>
                  </a:lnTo>
                  <a:lnTo>
                    <a:pt x="955689" y="396387"/>
                  </a:lnTo>
                  <a:lnTo>
                    <a:pt x="912450" y="378982"/>
                  </a:lnTo>
                  <a:lnTo>
                    <a:pt x="868218" y="370843"/>
                  </a:lnTo>
                  <a:close/>
                </a:path>
              </a:pathLst>
            </a:custGeom>
            <a:solidFill>
              <a:srgbClr val="FFC21A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4" name="Google Shape;1064;p117"/>
            <p:cNvSpPr/>
            <p:nvPr/>
          </p:nvSpPr>
          <p:spPr>
            <a:xfrm>
              <a:off x="15396702" y="8607272"/>
              <a:ext cx="116840" cy="63500"/>
            </a:xfrm>
            <a:custGeom>
              <a:avLst/>
              <a:gdLst/>
              <a:ahLst/>
              <a:cxnLst/>
              <a:rect l="l" t="t" r="r" b="b"/>
              <a:pathLst>
                <a:path w="116840" h="63500" extrusionOk="0">
                  <a:moveTo>
                    <a:pt x="7748" y="0"/>
                  </a:moveTo>
                  <a:lnTo>
                    <a:pt x="3455" y="1581"/>
                  </a:lnTo>
                  <a:lnTo>
                    <a:pt x="1675" y="5256"/>
                  </a:lnTo>
                  <a:lnTo>
                    <a:pt x="0" y="8931"/>
                  </a:lnTo>
                  <a:lnTo>
                    <a:pt x="1570" y="13287"/>
                  </a:lnTo>
                  <a:lnTo>
                    <a:pt x="108897" y="63359"/>
                  </a:lnTo>
                  <a:lnTo>
                    <a:pt x="113190" y="61757"/>
                  </a:lnTo>
                  <a:lnTo>
                    <a:pt x="114970" y="58102"/>
                  </a:lnTo>
                  <a:lnTo>
                    <a:pt x="116645" y="54427"/>
                  </a:lnTo>
                  <a:lnTo>
                    <a:pt x="115075" y="50061"/>
                  </a:lnTo>
                  <a:lnTo>
                    <a:pt x="7748" y="0"/>
                  </a:lnTo>
                  <a:close/>
                </a:path>
              </a:pathLst>
            </a:custGeom>
            <a:solidFill>
              <a:srgbClr val="FB2C3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5" name="Google Shape;1065;p117"/>
            <p:cNvSpPr/>
            <p:nvPr/>
          </p:nvSpPr>
          <p:spPr>
            <a:xfrm>
              <a:off x="15170216" y="5975374"/>
              <a:ext cx="556259" cy="450214"/>
            </a:xfrm>
            <a:custGeom>
              <a:avLst/>
              <a:gdLst/>
              <a:ahLst/>
              <a:cxnLst/>
              <a:rect l="l" t="t" r="r" b="b"/>
              <a:pathLst>
                <a:path w="556259" h="450214" extrusionOk="0">
                  <a:moveTo>
                    <a:pt x="9748" y="0"/>
                  </a:moveTo>
                  <a:lnTo>
                    <a:pt x="5130" y="502"/>
                  </a:lnTo>
                  <a:lnTo>
                    <a:pt x="2617" y="3664"/>
                  </a:lnTo>
                  <a:lnTo>
                    <a:pt x="0" y="6827"/>
                  </a:lnTo>
                  <a:lnTo>
                    <a:pt x="523" y="11434"/>
                  </a:lnTo>
                  <a:lnTo>
                    <a:pt x="546580" y="449619"/>
                  </a:lnTo>
                  <a:lnTo>
                    <a:pt x="551187" y="449106"/>
                  </a:lnTo>
                  <a:lnTo>
                    <a:pt x="556213" y="442792"/>
                  </a:lnTo>
                  <a:lnTo>
                    <a:pt x="555794" y="438185"/>
                  </a:lnTo>
                  <a:lnTo>
                    <a:pt x="12879" y="2544"/>
                  </a:lnTo>
                  <a:lnTo>
                    <a:pt x="9748" y="0"/>
                  </a:lnTo>
                  <a:close/>
                </a:path>
              </a:pathLst>
            </a:custGeom>
            <a:solidFill>
              <a:srgbClr val="FB2C3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6" name="Google Shape;1066;p117"/>
            <p:cNvSpPr/>
            <p:nvPr/>
          </p:nvSpPr>
          <p:spPr>
            <a:xfrm>
              <a:off x="13389441" y="4667639"/>
              <a:ext cx="1602740" cy="619760"/>
            </a:xfrm>
            <a:custGeom>
              <a:avLst/>
              <a:gdLst/>
              <a:ahLst/>
              <a:cxnLst/>
              <a:rect l="l" t="t" r="r" b="b"/>
              <a:pathLst>
                <a:path w="1602740" h="619760" extrusionOk="0">
                  <a:moveTo>
                    <a:pt x="1602453" y="0"/>
                  </a:moveTo>
                  <a:lnTo>
                    <a:pt x="1029486" y="13329"/>
                  </a:lnTo>
                  <a:lnTo>
                    <a:pt x="0" y="606368"/>
                  </a:lnTo>
                  <a:lnTo>
                    <a:pt x="536318" y="619687"/>
                  </a:lnTo>
                  <a:lnTo>
                    <a:pt x="1602453" y="0"/>
                  </a:lnTo>
                  <a:close/>
                </a:path>
              </a:pathLst>
            </a:custGeom>
            <a:solidFill>
              <a:srgbClr val="6339E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7" name="Google Shape;1067;p117"/>
            <p:cNvSpPr/>
            <p:nvPr/>
          </p:nvSpPr>
          <p:spPr>
            <a:xfrm>
              <a:off x="13389441" y="4667637"/>
              <a:ext cx="1623059" cy="680085"/>
            </a:xfrm>
            <a:custGeom>
              <a:avLst/>
              <a:gdLst/>
              <a:ahLst/>
              <a:cxnLst/>
              <a:rect l="l" t="t" r="r" b="b"/>
              <a:pathLst>
                <a:path w="1623059" h="680085" extrusionOk="0">
                  <a:moveTo>
                    <a:pt x="1602453" y="0"/>
                  </a:moveTo>
                  <a:lnTo>
                    <a:pt x="0" y="606368"/>
                  </a:lnTo>
                  <a:lnTo>
                    <a:pt x="36648" y="669665"/>
                  </a:lnTo>
                  <a:lnTo>
                    <a:pt x="569710" y="679665"/>
                  </a:lnTo>
                  <a:lnTo>
                    <a:pt x="1622453" y="73296"/>
                  </a:lnTo>
                  <a:lnTo>
                    <a:pt x="1602453" y="0"/>
                  </a:lnTo>
                  <a:close/>
                </a:path>
              </a:pathLst>
            </a:custGeom>
            <a:solidFill>
              <a:srgbClr val="6339E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8" name="Google Shape;1068;p117"/>
            <p:cNvSpPr/>
            <p:nvPr/>
          </p:nvSpPr>
          <p:spPr>
            <a:xfrm>
              <a:off x="13074308" y="4099321"/>
              <a:ext cx="1344930" cy="1178560"/>
            </a:xfrm>
            <a:custGeom>
              <a:avLst/>
              <a:gdLst/>
              <a:ahLst/>
              <a:cxnLst/>
              <a:rect l="l" t="t" r="r" b="b"/>
              <a:pathLst>
                <a:path w="1344930" h="1178560" extrusionOk="0">
                  <a:moveTo>
                    <a:pt x="932310" y="0"/>
                  </a:moveTo>
                  <a:lnTo>
                    <a:pt x="888091" y="15253"/>
                  </a:lnTo>
                  <a:lnTo>
                    <a:pt x="58598" y="495008"/>
                  </a:lnTo>
                  <a:lnTo>
                    <a:pt x="23242" y="526088"/>
                  </a:lnTo>
                  <a:lnTo>
                    <a:pt x="3189" y="566225"/>
                  </a:lnTo>
                  <a:lnTo>
                    <a:pt x="0" y="610734"/>
                  </a:lnTo>
                  <a:lnTo>
                    <a:pt x="15238" y="654930"/>
                  </a:lnTo>
                  <a:lnTo>
                    <a:pt x="315135" y="1178003"/>
                  </a:lnTo>
                  <a:lnTo>
                    <a:pt x="1344622" y="581634"/>
                  </a:lnTo>
                  <a:lnTo>
                    <a:pt x="1048097" y="58571"/>
                  </a:lnTo>
                  <a:lnTo>
                    <a:pt x="1017011" y="23219"/>
                  </a:lnTo>
                  <a:lnTo>
                    <a:pt x="976850" y="3175"/>
                  </a:lnTo>
                  <a:lnTo>
                    <a:pt x="932310" y="0"/>
                  </a:lnTo>
                  <a:close/>
                </a:path>
              </a:pathLst>
            </a:custGeom>
            <a:solidFill>
              <a:srgbClr val="6339E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9" name="Google Shape;1069;p117"/>
            <p:cNvSpPr/>
            <p:nvPr/>
          </p:nvSpPr>
          <p:spPr>
            <a:xfrm>
              <a:off x="13193675" y="4202451"/>
              <a:ext cx="1102994" cy="925195"/>
            </a:xfrm>
            <a:custGeom>
              <a:avLst/>
              <a:gdLst/>
              <a:ahLst/>
              <a:cxnLst/>
              <a:rect l="l" t="t" r="r" b="b"/>
              <a:pathLst>
                <a:path w="1102994" h="925195" extrusionOk="0">
                  <a:moveTo>
                    <a:pt x="833750" y="0"/>
                  </a:moveTo>
                  <a:lnTo>
                    <a:pt x="22465" y="461847"/>
                  </a:lnTo>
                  <a:lnTo>
                    <a:pt x="0" y="505885"/>
                  </a:lnTo>
                  <a:lnTo>
                    <a:pt x="5816" y="521813"/>
                  </a:lnTo>
                  <a:lnTo>
                    <a:pt x="45815" y="588450"/>
                  </a:lnTo>
                  <a:lnTo>
                    <a:pt x="139121" y="751702"/>
                  </a:lnTo>
                  <a:lnTo>
                    <a:pt x="169057" y="801679"/>
                  </a:lnTo>
                  <a:lnTo>
                    <a:pt x="225705" y="901624"/>
                  </a:lnTo>
                  <a:lnTo>
                    <a:pt x="237882" y="915939"/>
                  </a:lnTo>
                  <a:lnTo>
                    <a:pt x="253196" y="923697"/>
                  </a:lnTo>
                  <a:lnTo>
                    <a:pt x="269767" y="924583"/>
                  </a:lnTo>
                  <a:lnTo>
                    <a:pt x="285713" y="918283"/>
                  </a:lnTo>
                  <a:lnTo>
                    <a:pt x="1078663" y="461847"/>
                  </a:lnTo>
                  <a:lnTo>
                    <a:pt x="1092992" y="451589"/>
                  </a:lnTo>
                  <a:lnTo>
                    <a:pt x="1101097" y="437274"/>
                  </a:lnTo>
                  <a:lnTo>
                    <a:pt x="1102959" y="421086"/>
                  </a:lnTo>
                  <a:lnTo>
                    <a:pt x="1098558" y="405210"/>
                  </a:lnTo>
                  <a:lnTo>
                    <a:pt x="892082" y="48718"/>
                  </a:lnTo>
                  <a:lnTo>
                    <a:pt x="878669" y="22070"/>
                  </a:lnTo>
                  <a:lnTo>
                    <a:pt x="841246" y="260"/>
                  </a:lnTo>
                  <a:lnTo>
                    <a:pt x="833750" y="0"/>
                  </a:lnTo>
                  <a:close/>
                </a:path>
              </a:pathLst>
            </a:custGeom>
            <a:solidFill>
              <a:srgbClr val="B5A6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0" name="Google Shape;1070;p117"/>
            <p:cNvSpPr/>
            <p:nvPr/>
          </p:nvSpPr>
          <p:spPr>
            <a:xfrm>
              <a:off x="13488517" y="5293976"/>
              <a:ext cx="217500" cy="76500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1" name="Google Shape;1071;p117"/>
            <p:cNvSpPr/>
            <p:nvPr/>
          </p:nvSpPr>
          <p:spPr>
            <a:xfrm>
              <a:off x="13359391" y="3841381"/>
              <a:ext cx="1056640" cy="1285875"/>
            </a:xfrm>
            <a:custGeom>
              <a:avLst/>
              <a:gdLst/>
              <a:ahLst/>
              <a:cxnLst/>
              <a:rect l="l" t="t" r="r" b="b"/>
              <a:pathLst>
                <a:path w="1056640" h="1285875" extrusionOk="0">
                  <a:moveTo>
                    <a:pt x="30051" y="533062"/>
                  </a:moveTo>
                  <a:lnTo>
                    <a:pt x="19988" y="726302"/>
                  </a:lnTo>
                  <a:lnTo>
                    <a:pt x="0" y="1162749"/>
                  </a:lnTo>
                  <a:lnTo>
                    <a:pt x="56637" y="1262694"/>
                  </a:lnTo>
                  <a:lnTo>
                    <a:pt x="59987" y="1269364"/>
                  </a:lnTo>
                  <a:lnTo>
                    <a:pt x="66699" y="1276023"/>
                  </a:lnTo>
                  <a:lnTo>
                    <a:pt x="73296" y="1279353"/>
                  </a:lnTo>
                  <a:lnTo>
                    <a:pt x="83849" y="1283569"/>
                  </a:lnTo>
                  <a:lnTo>
                    <a:pt x="95004" y="1285600"/>
                  </a:lnTo>
                  <a:lnTo>
                    <a:pt x="106141" y="1284508"/>
                  </a:lnTo>
                  <a:lnTo>
                    <a:pt x="116635" y="1279353"/>
                  </a:lnTo>
                  <a:lnTo>
                    <a:pt x="546465" y="1032816"/>
                  </a:lnTo>
                  <a:lnTo>
                    <a:pt x="613070" y="996168"/>
                  </a:lnTo>
                  <a:lnTo>
                    <a:pt x="862895" y="849576"/>
                  </a:lnTo>
                  <a:lnTo>
                    <a:pt x="912946" y="822917"/>
                  </a:lnTo>
                  <a:lnTo>
                    <a:pt x="925816" y="810735"/>
                  </a:lnTo>
                  <a:lnTo>
                    <a:pt x="933725" y="795431"/>
                  </a:lnTo>
                  <a:lnTo>
                    <a:pt x="935407" y="778878"/>
                  </a:lnTo>
                  <a:lnTo>
                    <a:pt x="934458" y="776280"/>
                  </a:lnTo>
                  <a:lnTo>
                    <a:pt x="313173" y="776280"/>
                  </a:lnTo>
                  <a:lnTo>
                    <a:pt x="159984" y="643006"/>
                  </a:lnTo>
                  <a:lnTo>
                    <a:pt x="30051" y="533062"/>
                  </a:lnTo>
                  <a:close/>
                </a:path>
                <a:path w="1056640" h="1285875" extrusionOk="0">
                  <a:moveTo>
                    <a:pt x="466477" y="0"/>
                  </a:moveTo>
                  <a:lnTo>
                    <a:pt x="363224" y="526402"/>
                  </a:lnTo>
                  <a:lnTo>
                    <a:pt x="313173" y="776280"/>
                  </a:lnTo>
                  <a:lnTo>
                    <a:pt x="934458" y="776280"/>
                  </a:lnTo>
                  <a:lnTo>
                    <a:pt x="929594" y="762950"/>
                  </a:lnTo>
                  <a:lnTo>
                    <a:pt x="1012991" y="486424"/>
                  </a:lnTo>
                  <a:lnTo>
                    <a:pt x="932851" y="486424"/>
                  </a:lnTo>
                  <a:lnTo>
                    <a:pt x="900964" y="416458"/>
                  </a:lnTo>
                  <a:lnTo>
                    <a:pt x="712962" y="416458"/>
                  </a:lnTo>
                  <a:lnTo>
                    <a:pt x="679654" y="356491"/>
                  </a:lnTo>
                  <a:lnTo>
                    <a:pt x="466477" y="0"/>
                  </a:lnTo>
                  <a:close/>
                </a:path>
                <a:path w="1056640" h="1285875" extrusionOk="0">
                  <a:moveTo>
                    <a:pt x="1056198" y="343162"/>
                  </a:moveTo>
                  <a:lnTo>
                    <a:pt x="932851" y="486424"/>
                  </a:lnTo>
                  <a:lnTo>
                    <a:pt x="1012991" y="486424"/>
                  </a:lnTo>
                  <a:lnTo>
                    <a:pt x="1056198" y="343162"/>
                  </a:lnTo>
                  <a:close/>
                </a:path>
                <a:path w="1056640" h="1285875" extrusionOk="0">
                  <a:moveTo>
                    <a:pt x="829597" y="259866"/>
                  </a:moveTo>
                  <a:lnTo>
                    <a:pt x="723014" y="403129"/>
                  </a:lnTo>
                  <a:lnTo>
                    <a:pt x="712962" y="416458"/>
                  </a:lnTo>
                  <a:lnTo>
                    <a:pt x="900964" y="416458"/>
                  </a:lnTo>
                  <a:lnTo>
                    <a:pt x="829597" y="259866"/>
                  </a:lnTo>
                  <a:close/>
                </a:path>
              </a:pathLst>
            </a:custGeom>
            <a:solidFill>
              <a:srgbClr val="FB2C3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2" name="Google Shape;1072;p117"/>
            <p:cNvSpPr/>
            <p:nvPr/>
          </p:nvSpPr>
          <p:spPr>
            <a:xfrm>
              <a:off x="13917484" y="4865830"/>
              <a:ext cx="616584" cy="393700"/>
            </a:xfrm>
            <a:custGeom>
              <a:avLst/>
              <a:gdLst/>
              <a:ahLst/>
              <a:cxnLst/>
              <a:rect l="l" t="t" r="r" b="b"/>
              <a:pathLst>
                <a:path w="616584" h="393700" extrusionOk="0">
                  <a:moveTo>
                    <a:pt x="607510" y="0"/>
                  </a:moveTo>
                  <a:lnTo>
                    <a:pt x="604170" y="2146"/>
                  </a:lnTo>
                  <a:lnTo>
                    <a:pt x="4397" y="378627"/>
                  </a:lnTo>
                  <a:lnTo>
                    <a:pt x="1036" y="380773"/>
                  </a:lnTo>
                  <a:lnTo>
                    <a:pt x="0" y="385297"/>
                  </a:lnTo>
                  <a:lnTo>
                    <a:pt x="2094" y="388731"/>
                  </a:lnTo>
                  <a:lnTo>
                    <a:pt x="4293" y="392155"/>
                  </a:lnTo>
                  <a:lnTo>
                    <a:pt x="8795" y="393192"/>
                  </a:lnTo>
                  <a:lnTo>
                    <a:pt x="615363" y="12407"/>
                  </a:lnTo>
                  <a:lnTo>
                    <a:pt x="616421" y="7884"/>
                  </a:lnTo>
                  <a:lnTo>
                    <a:pt x="612023" y="1026"/>
                  </a:lnTo>
                  <a:lnTo>
                    <a:pt x="60751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3" name="Google Shape;1073;p117"/>
            <p:cNvSpPr/>
            <p:nvPr/>
          </p:nvSpPr>
          <p:spPr>
            <a:xfrm>
              <a:off x="14363855" y="4722557"/>
              <a:ext cx="223200" cy="14010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4" name="Google Shape;1074;p117"/>
            <p:cNvSpPr/>
            <p:nvPr/>
          </p:nvSpPr>
          <p:spPr>
            <a:xfrm>
              <a:off x="13520955" y="4722556"/>
              <a:ext cx="859790" cy="509904"/>
            </a:xfrm>
            <a:custGeom>
              <a:avLst/>
              <a:gdLst/>
              <a:ahLst/>
              <a:cxnLst/>
              <a:rect l="l" t="t" r="r" b="b"/>
              <a:pathLst>
                <a:path w="859790" h="509904" extrusionOk="0">
                  <a:moveTo>
                    <a:pt x="851073" y="0"/>
                  </a:moveTo>
                  <a:lnTo>
                    <a:pt x="4711" y="495126"/>
                  </a:lnTo>
                  <a:lnTo>
                    <a:pt x="1151" y="497168"/>
                  </a:lnTo>
                  <a:lnTo>
                    <a:pt x="0" y="501660"/>
                  </a:lnTo>
                  <a:lnTo>
                    <a:pt x="2094" y="505157"/>
                  </a:lnTo>
                  <a:lnTo>
                    <a:pt x="4073" y="508644"/>
                  </a:lnTo>
                  <a:lnTo>
                    <a:pt x="8586" y="509827"/>
                  </a:lnTo>
                  <a:lnTo>
                    <a:pt x="12031" y="507775"/>
                  </a:lnTo>
                  <a:lnTo>
                    <a:pt x="854937" y="14701"/>
                  </a:lnTo>
                  <a:lnTo>
                    <a:pt x="858507" y="12648"/>
                  </a:lnTo>
                  <a:lnTo>
                    <a:pt x="859649" y="8167"/>
                  </a:lnTo>
                  <a:lnTo>
                    <a:pt x="857555" y="4670"/>
                  </a:lnTo>
                  <a:lnTo>
                    <a:pt x="855576" y="1172"/>
                  </a:lnTo>
                  <a:lnTo>
                    <a:pt x="85107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5" name="Google Shape;1075;p117"/>
            <p:cNvSpPr/>
            <p:nvPr/>
          </p:nvSpPr>
          <p:spPr>
            <a:xfrm>
              <a:off x="13436027" y="4787570"/>
              <a:ext cx="473709" cy="339725"/>
            </a:xfrm>
            <a:custGeom>
              <a:avLst/>
              <a:gdLst/>
              <a:ahLst/>
              <a:cxnLst/>
              <a:rect l="l" t="t" r="r" b="b"/>
              <a:pathLst>
                <a:path w="473709" h="339725" extrusionOk="0">
                  <a:moveTo>
                    <a:pt x="53296" y="0"/>
                  </a:moveTo>
                  <a:lnTo>
                    <a:pt x="34148" y="119105"/>
                  </a:lnTo>
                  <a:lnTo>
                    <a:pt x="16764" y="227695"/>
                  </a:lnTo>
                  <a:lnTo>
                    <a:pt x="0" y="333162"/>
                  </a:lnTo>
                  <a:lnTo>
                    <a:pt x="10518" y="337376"/>
                  </a:lnTo>
                  <a:lnTo>
                    <a:pt x="21679" y="339405"/>
                  </a:lnTo>
                  <a:lnTo>
                    <a:pt x="32841" y="338313"/>
                  </a:lnTo>
                  <a:lnTo>
                    <a:pt x="43359" y="333162"/>
                  </a:lnTo>
                  <a:lnTo>
                    <a:pt x="351135" y="156581"/>
                  </a:lnTo>
                  <a:lnTo>
                    <a:pt x="239887" y="156581"/>
                  </a:lnTo>
                  <a:lnTo>
                    <a:pt x="53296" y="0"/>
                  </a:lnTo>
                  <a:close/>
                </a:path>
                <a:path w="473709" h="339725" extrusionOk="0">
                  <a:moveTo>
                    <a:pt x="403129" y="3329"/>
                  </a:moveTo>
                  <a:lnTo>
                    <a:pt x="239887" y="156581"/>
                  </a:lnTo>
                  <a:lnTo>
                    <a:pt x="351135" y="156581"/>
                  </a:lnTo>
                  <a:lnTo>
                    <a:pt x="473085" y="86615"/>
                  </a:lnTo>
                  <a:lnTo>
                    <a:pt x="403129" y="3329"/>
                  </a:lnTo>
                  <a:close/>
                </a:path>
              </a:pathLst>
            </a:custGeom>
            <a:solidFill>
              <a:srgbClr val="FFC21A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6" name="Google Shape;1076;p117"/>
            <p:cNvSpPr/>
            <p:nvPr/>
          </p:nvSpPr>
          <p:spPr>
            <a:xfrm>
              <a:off x="13972452" y="4327808"/>
              <a:ext cx="253365" cy="509904"/>
            </a:xfrm>
            <a:custGeom>
              <a:avLst/>
              <a:gdLst/>
              <a:ahLst/>
              <a:cxnLst/>
              <a:rect l="l" t="t" r="r" b="b"/>
              <a:pathLst>
                <a:path w="253365" h="509904" extrusionOk="0">
                  <a:moveTo>
                    <a:pt x="129943" y="0"/>
                  </a:moveTo>
                  <a:lnTo>
                    <a:pt x="0" y="509743"/>
                  </a:lnTo>
                  <a:lnTo>
                    <a:pt x="253186" y="366480"/>
                  </a:lnTo>
                  <a:lnTo>
                    <a:pt x="253186" y="336502"/>
                  </a:lnTo>
                  <a:lnTo>
                    <a:pt x="196538" y="336502"/>
                  </a:lnTo>
                  <a:lnTo>
                    <a:pt x="129943" y="0"/>
                  </a:lnTo>
                  <a:close/>
                </a:path>
                <a:path w="253365" h="509904" extrusionOk="0">
                  <a:moveTo>
                    <a:pt x="253186" y="283195"/>
                  </a:moveTo>
                  <a:lnTo>
                    <a:pt x="196538" y="336502"/>
                  </a:lnTo>
                  <a:lnTo>
                    <a:pt x="253186" y="336502"/>
                  </a:lnTo>
                  <a:lnTo>
                    <a:pt x="253186" y="283195"/>
                  </a:lnTo>
                  <a:close/>
                </a:path>
              </a:pathLst>
            </a:custGeom>
            <a:solidFill>
              <a:srgbClr val="FFC21A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77" name="Google Shape;1077;p117"/>
          <p:cNvSpPr/>
          <p:nvPr/>
        </p:nvSpPr>
        <p:spPr>
          <a:xfrm>
            <a:off x="476250" y="335215"/>
            <a:ext cx="162086" cy="155852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8" name="Google Shape;1078;p117"/>
          <p:cNvSpPr/>
          <p:nvPr/>
        </p:nvSpPr>
        <p:spPr>
          <a:xfrm>
            <a:off x="614362" y="380811"/>
            <a:ext cx="124238" cy="119459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9" name="Google Shape;1079;p117"/>
          <p:cNvSpPr/>
          <p:nvPr/>
        </p:nvSpPr>
        <p:spPr>
          <a:xfrm>
            <a:off x="571500" y="338137"/>
            <a:ext cx="121060" cy="116403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0" name="Google Shape;1080;p117"/>
          <p:cNvSpPr/>
          <p:nvPr/>
        </p:nvSpPr>
        <p:spPr>
          <a:xfrm>
            <a:off x="571500" y="326031"/>
            <a:ext cx="181156" cy="174188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1" name="Google Shape;1081;p117"/>
          <p:cNvSpPr txBox="1">
            <a:spLocks noGrp="1"/>
          </p:cNvSpPr>
          <p:nvPr>
            <p:ph type="title"/>
          </p:nvPr>
        </p:nvSpPr>
        <p:spPr>
          <a:xfrm>
            <a:off x="450557" y="1639116"/>
            <a:ext cx="4596300" cy="18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1325" rIns="0" bIns="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Определение состава MVP через User Story</a:t>
            </a:r>
            <a:endParaRPr sz="4400">
              <a:solidFill>
                <a:srgbClr val="FFFFFF"/>
              </a:solidFill>
            </a:endParaRPr>
          </a:p>
        </p:txBody>
      </p:sp>
      <p:pic>
        <p:nvPicPr>
          <p:cNvPr id="1082" name="Google Shape;1082;p11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254251" y="326023"/>
            <a:ext cx="960446" cy="174608"/>
          </a:xfrm>
          <a:prstGeom prst="rect">
            <a:avLst/>
          </a:prstGeom>
          <a:noFill/>
          <a:ln>
            <a:noFill/>
          </a:ln>
        </p:spPr>
      </p:pic>
      <p:sp>
        <p:nvSpPr>
          <p:cNvPr id="1083" name="Google Shape;1083;p117"/>
          <p:cNvSpPr txBox="1"/>
          <p:nvPr/>
        </p:nvSpPr>
        <p:spPr>
          <a:xfrm>
            <a:off x="863227" y="264182"/>
            <a:ext cx="5404800" cy="2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075" tIns="41075" rIns="41075" bIns="41075" anchor="t" anchorCtr="0">
            <a:noAutofit/>
          </a:bodyPr>
          <a:lstStyle/>
          <a:p>
            <a:pPr marL="0" marR="787400" lvl="0" indent="0" algn="l" rtl="0">
              <a:lnSpc>
                <a:spcPct val="1012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Основы управления продуктом</a:t>
            </a:r>
            <a:endParaRPr sz="1300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787400" lvl="0" indent="0" algn="l" rtl="0">
              <a:lnSpc>
                <a:spcPct val="1012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18"/>
          <p:cNvSpPr txBox="1">
            <a:spLocks noGrp="1"/>
          </p:cNvSpPr>
          <p:nvPr>
            <p:ph type="title"/>
          </p:nvPr>
        </p:nvSpPr>
        <p:spPr>
          <a:xfrm>
            <a:off x="453014" y="989948"/>
            <a:ext cx="3978000" cy="8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3375" rIns="0" bIns="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story Mapping</a:t>
            </a:r>
            <a:endParaRPr/>
          </a:p>
        </p:txBody>
      </p:sp>
      <p:sp>
        <p:nvSpPr>
          <p:cNvPr id="1089" name="Google Shape;1089;p118"/>
          <p:cNvSpPr/>
          <p:nvPr/>
        </p:nvSpPr>
        <p:spPr>
          <a:xfrm>
            <a:off x="476250" y="335215"/>
            <a:ext cx="162086" cy="155852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090" name="Google Shape;1090;p118"/>
          <p:cNvSpPr/>
          <p:nvPr/>
        </p:nvSpPr>
        <p:spPr>
          <a:xfrm>
            <a:off x="614362" y="380811"/>
            <a:ext cx="124238" cy="119459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091" name="Google Shape;1091;p118"/>
          <p:cNvSpPr/>
          <p:nvPr/>
        </p:nvSpPr>
        <p:spPr>
          <a:xfrm>
            <a:off x="571500" y="338137"/>
            <a:ext cx="121060" cy="116403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092" name="Google Shape;1092;p118"/>
          <p:cNvSpPr/>
          <p:nvPr/>
        </p:nvSpPr>
        <p:spPr>
          <a:xfrm>
            <a:off x="571500" y="326031"/>
            <a:ext cx="181156" cy="174188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093" name="Google Shape;1093;p118"/>
          <p:cNvSpPr txBox="1"/>
          <p:nvPr/>
        </p:nvSpPr>
        <p:spPr>
          <a:xfrm>
            <a:off x="810766" y="273150"/>
            <a:ext cx="5744400" cy="25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075" tIns="41075" rIns="41075" bIns="410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"/>
              <a:buFont typeface="Arial"/>
              <a:buNone/>
            </a:pPr>
            <a:r>
              <a:rPr lang="en" sz="13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User Flow и User Story Mapping</a:t>
            </a:r>
            <a:endParaRPr sz="13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1094" name="Google Shape;1094;p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8491" y="549151"/>
            <a:ext cx="4594898" cy="4578189"/>
          </a:xfrm>
          <a:prstGeom prst="rect">
            <a:avLst/>
          </a:prstGeom>
          <a:noFill/>
          <a:ln>
            <a:noFill/>
          </a:ln>
        </p:spPr>
      </p:pic>
      <p:sp>
        <p:nvSpPr>
          <p:cNvPr id="1095" name="Google Shape;1095;p118"/>
          <p:cNvSpPr txBox="1"/>
          <p:nvPr/>
        </p:nvSpPr>
        <p:spPr>
          <a:xfrm>
            <a:off x="405660" y="1930702"/>
            <a:ext cx="3750000" cy="26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 Отдельные user story складываются в «Карту пользовательских историй» </a:t>
            </a:r>
            <a:endParaRPr sz="1600"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203200" marR="0" lvl="0" indent="0" algn="l" rtl="0">
              <a:lnSpc>
                <a:spcPct val="1145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0" lvl="0" indent="0" algn="l" rtl="0">
              <a:lnSpc>
                <a:spcPct val="114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Содержит:</a:t>
            </a:r>
            <a:endParaRPr sz="1600"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203200" marR="0" lvl="0" indent="-203200" algn="l" rtl="0">
              <a:lnSpc>
                <a:spcPct val="114500"/>
              </a:lnSpc>
              <a:spcBef>
                <a:spcPts val="0"/>
              </a:spcBef>
              <a:spcAft>
                <a:spcPts val="0"/>
              </a:spcAft>
              <a:buClr>
                <a:srgbClr val="FB2C38"/>
              </a:buClr>
              <a:buSzPts val="1600"/>
              <a:buFont typeface="IBM Plex Sans"/>
              <a:buChar char="●"/>
            </a:pPr>
            <a:r>
              <a:rPr lang="en" sz="16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верхнеуровневую пользовательскую активность</a:t>
            </a:r>
            <a:endParaRPr sz="1600"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203200" marR="0" lvl="0" indent="-203200" algn="l" rtl="0">
              <a:lnSpc>
                <a:spcPct val="114500"/>
              </a:lnSpc>
              <a:spcBef>
                <a:spcPts val="0"/>
              </a:spcBef>
              <a:spcAft>
                <a:spcPts val="0"/>
              </a:spcAft>
              <a:buClr>
                <a:srgbClr val="FB2C38"/>
              </a:buClr>
              <a:buSzPts val="1600"/>
              <a:buFont typeface="IBM Plex Sans"/>
              <a:buChar char="●"/>
            </a:pPr>
            <a:r>
              <a:rPr lang="en" sz="16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задачу пользователя на каждом этапе решения его проблемы</a:t>
            </a:r>
            <a:endParaRPr sz="1600"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203200" marR="0" lvl="0" indent="-203200" algn="l" rtl="0">
              <a:lnSpc>
                <a:spcPct val="114500"/>
              </a:lnSpc>
              <a:spcBef>
                <a:spcPts val="0"/>
              </a:spcBef>
              <a:spcAft>
                <a:spcPts val="0"/>
              </a:spcAft>
              <a:buClr>
                <a:srgbClr val="FB2C38"/>
              </a:buClr>
              <a:buSzPts val="1600"/>
              <a:buFont typeface="IBM Plex Sans"/>
              <a:buChar char="●"/>
            </a:pPr>
            <a:r>
              <a:rPr lang="en" sz="16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user story </a:t>
            </a:r>
            <a:r>
              <a:rPr lang="en" sz="1600" i="1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как можно решить задачу</a:t>
            </a:r>
            <a:endParaRPr sz="1600" i="1"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096" name="Google Shape;1096;p118"/>
          <p:cNvSpPr/>
          <p:nvPr/>
        </p:nvSpPr>
        <p:spPr>
          <a:xfrm>
            <a:off x="8453362" y="378749"/>
            <a:ext cx="60300" cy="789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097" name="Google Shape;1097;p118"/>
          <p:cNvSpPr/>
          <p:nvPr/>
        </p:nvSpPr>
        <p:spPr>
          <a:xfrm>
            <a:off x="8372254" y="378592"/>
            <a:ext cx="69600" cy="768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098" name="Google Shape;1098;p118"/>
          <p:cNvSpPr/>
          <p:nvPr/>
        </p:nvSpPr>
        <p:spPr>
          <a:xfrm>
            <a:off x="8345992" y="380539"/>
            <a:ext cx="0" cy="74732"/>
          </a:xfrm>
          <a:custGeom>
            <a:avLst/>
            <a:gdLst/>
            <a:ahLst/>
            <a:cxnLst/>
            <a:rect l="l" t="t" r="r" b="b"/>
            <a:pathLst>
              <a:path w="120000" h="170815" extrusionOk="0">
                <a:moveTo>
                  <a:pt x="0" y="0"/>
                </a:moveTo>
                <a:lnTo>
                  <a:pt x="0" y="170790"/>
                </a:lnTo>
              </a:path>
            </a:pathLst>
          </a:custGeom>
          <a:noFill/>
          <a:ln w="35500" cap="flat" cmpd="sng">
            <a:solidFill>
              <a:srgbClr val="090A0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099" name="Google Shape;1099;p118"/>
          <p:cNvSpPr/>
          <p:nvPr/>
        </p:nvSpPr>
        <p:spPr>
          <a:xfrm>
            <a:off x="8335727" y="347884"/>
            <a:ext cx="20802" cy="20280"/>
          </a:xfrm>
          <a:custGeom>
            <a:avLst/>
            <a:gdLst/>
            <a:ahLst/>
            <a:cxnLst/>
            <a:rect l="l" t="t" r="r" b="b"/>
            <a:pathLst>
              <a:path w="45719" h="46355" extrusionOk="0">
                <a:moveTo>
                  <a:pt x="29109" y="0"/>
                </a:moveTo>
                <a:lnTo>
                  <a:pt x="16125" y="0"/>
                </a:lnTo>
                <a:lnTo>
                  <a:pt x="10575" y="2052"/>
                </a:lnTo>
                <a:lnTo>
                  <a:pt x="6491" y="6491"/>
                </a:lnTo>
                <a:lnTo>
                  <a:pt x="2094" y="10931"/>
                </a:lnTo>
                <a:lnTo>
                  <a:pt x="0" y="16397"/>
                </a:lnTo>
                <a:lnTo>
                  <a:pt x="0" y="29370"/>
                </a:lnTo>
                <a:lnTo>
                  <a:pt x="2094" y="34836"/>
                </a:lnTo>
                <a:lnTo>
                  <a:pt x="6491" y="39276"/>
                </a:lnTo>
                <a:lnTo>
                  <a:pt x="10994" y="43715"/>
                </a:lnTo>
                <a:lnTo>
                  <a:pt x="16125" y="45768"/>
                </a:lnTo>
                <a:lnTo>
                  <a:pt x="29109" y="45768"/>
                </a:lnTo>
                <a:lnTo>
                  <a:pt x="34553" y="43715"/>
                </a:lnTo>
                <a:lnTo>
                  <a:pt x="38637" y="39276"/>
                </a:lnTo>
                <a:lnTo>
                  <a:pt x="43035" y="34836"/>
                </a:lnTo>
                <a:lnTo>
                  <a:pt x="45119" y="29370"/>
                </a:lnTo>
                <a:lnTo>
                  <a:pt x="45119" y="16397"/>
                </a:lnTo>
                <a:lnTo>
                  <a:pt x="43035" y="10931"/>
                </a:lnTo>
                <a:lnTo>
                  <a:pt x="38637" y="6491"/>
                </a:lnTo>
                <a:lnTo>
                  <a:pt x="34553" y="2052"/>
                </a:lnTo>
                <a:lnTo>
                  <a:pt x="29109" y="0"/>
                </a:lnTo>
                <a:close/>
              </a:path>
            </a:pathLst>
          </a:custGeom>
          <a:solidFill>
            <a:srgbClr val="090A0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100" name="Google Shape;1100;p118"/>
          <p:cNvSpPr/>
          <p:nvPr/>
        </p:nvSpPr>
        <p:spPr>
          <a:xfrm>
            <a:off x="8189849" y="378592"/>
            <a:ext cx="129900" cy="789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101" name="Google Shape;1101;p118"/>
          <p:cNvSpPr/>
          <p:nvPr/>
        </p:nvSpPr>
        <p:spPr>
          <a:xfrm>
            <a:off x="8092790" y="350282"/>
            <a:ext cx="84000" cy="10500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102" name="Google Shape;1102;p118"/>
          <p:cNvSpPr/>
          <p:nvPr/>
        </p:nvSpPr>
        <p:spPr>
          <a:xfrm>
            <a:off x="8032497" y="380539"/>
            <a:ext cx="49406" cy="74732"/>
          </a:xfrm>
          <a:custGeom>
            <a:avLst/>
            <a:gdLst/>
            <a:ahLst/>
            <a:cxnLst/>
            <a:rect l="l" t="t" r="r" b="b"/>
            <a:pathLst>
              <a:path w="108584" h="170815" extrusionOk="0">
                <a:moveTo>
                  <a:pt x="105546" y="0"/>
                </a:moveTo>
                <a:lnTo>
                  <a:pt x="62511" y="0"/>
                </a:lnTo>
                <a:lnTo>
                  <a:pt x="0" y="84028"/>
                </a:lnTo>
                <a:lnTo>
                  <a:pt x="66280" y="170790"/>
                </a:lnTo>
                <a:lnTo>
                  <a:pt x="108268" y="170790"/>
                </a:lnTo>
                <a:lnTo>
                  <a:pt x="41265" y="83693"/>
                </a:lnTo>
                <a:lnTo>
                  <a:pt x="41988" y="83348"/>
                </a:lnTo>
                <a:lnTo>
                  <a:pt x="105546" y="0"/>
                </a:lnTo>
                <a:close/>
              </a:path>
            </a:pathLst>
          </a:custGeom>
          <a:solidFill>
            <a:srgbClr val="090A0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103" name="Google Shape;1103;p118"/>
          <p:cNvSpPr/>
          <p:nvPr/>
        </p:nvSpPr>
        <p:spPr>
          <a:xfrm>
            <a:off x="8023803" y="350140"/>
            <a:ext cx="0" cy="105291"/>
          </a:xfrm>
          <a:custGeom>
            <a:avLst/>
            <a:gdLst/>
            <a:ahLst/>
            <a:cxnLst/>
            <a:rect l="l" t="t" r="r" b="b"/>
            <a:pathLst>
              <a:path w="120000" h="240665" extrusionOk="0">
                <a:moveTo>
                  <a:pt x="0" y="0"/>
                </a:moveTo>
                <a:lnTo>
                  <a:pt x="0" y="240139"/>
                </a:lnTo>
              </a:path>
            </a:pathLst>
          </a:custGeom>
          <a:noFill/>
          <a:ln w="35500" cap="flat" cmpd="sng">
            <a:solidFill>
              <a:srgbClr val="090A0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104" name="Google Shape;1104;p118"/>
          <p:cNvSpPr/>
          <p:nvPr/>
        </p:nvSpPr>
        <p:spPr>
          <a:xfrm>
            <a:off x="7924578" y="378474"/>
            <a:ext cx="78000" cy="7890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105" name="Google Shape;1105;p118"/>
          <p:cNvSpPr/>
          <p:nvPr/>
        </p:nvSpPr>
        <p:spPr>
          <a:xfrm>
            <a:off x="7835190" y="378473"/>
            <a:ext cx="78000" cy="78900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106" name="Google Shape;1106;p118"/>
          <p:cNvSpPr/>
          <p:nvPr/>
        </p:nvSpPr>
        <p:spPr>
          <a:xfrm>
            <a:off x="7723843" y="349028"/>
            <a:ext cx="98100" cy="108000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107" name="Google Shape;1107;p118"/>
          <p:cNvSpPr/>
          <p:nvPr/>
        </p:nvSpPr>
        <p:spPr>
          <a:xfrm>
            <a:off x="7578060" y="325191"/>
            <a:ext cx="99390" cy="168354"/>
          </a:xfrm>
          <a:custGeom>
            <a:avLst/>
            <a:gdLst/>
            <a:ahLst/>
            <a:cxnLst/>
            <a:rect l="l" t="t" r="r" b="b"/>
            <a:pathLst>
              <a:path w="218440" h="384809" extrusionOk="0">
                <a:moveTo>
                  <a:pt x="48061" y="356439"/>
                </a:moveTo>
                <a:lnTo>
                  <a:pt x="39998" y="380805"/>
                </a:lnTo>
                <a:lnTo>
                  <a:pt x="47642" y="383297"/>
                </a:lnTo>
                <a:lnTo>
                  <a:pt x="55705" y="384637"/>
                </a:lnTo>
                <a:lnTo>
                  <a:pt x="64081" y="384637"/>
                </a:lnTo>
                <a:lnTo>
                  <a:pt x="87153" y="381117"/>
                </a:lnTo>
                <a:lnTo>
                  <a:pt x="107422" y="371274"/>
                </a:lnTo>
                <a:lnTo>
                  <a:pt x="120764" y="358994"/>
                </a:lnTo>
                <a:lnTo>
                  <a:pt x="58427" y="358994"/>
                </a:lnTo>
                <a:lnTo>
                  <a:pt x="53087" y="358093"/>
                </a:lnTo>
                <a:lnTo>
                  <a:pt x="48061" y="356439"/>
                </a:lnTo>
                <a:close/>
              </a:path>
              <a:path w="218440" h="384809" extrusionOk="0">
                <a:moveTo>
                  <a:pt x="191947" y="243175"/>
                </a:moveTo>
                <a:lnTo>
                  <a:pt x="146278" y="243175"/>
                </a:lnTo>
                <a:lnTo>
                  <a:pt x="152037" y="245112"/>
                </a:lnTo>
                <a:lnTo>
                  <a:pt x="156225" y="250254"/>
                </a:lnTo>
                <a:lnTo>
                  <a:pt x="159366" y="254023"/>
                </a:lnTo>
                <a:lnTo>
                  <a:pt x="160204" y="258096"/>
                </a:lnTo>
                <a:lnTo>
                  <a:pt x="160204" y="269237"/>
                </a:lnTo>
                <a:lnTo>
                  <a:pt x="137901" y="308053"/>
                </a:lnTo>
                <a:lnTo>
                  <a:pt x="115504" y="314807"/>
                </a:lnTo>
                <a:lnTo>
                  <a:pt x="113190" y="322388"/>
                </a:lnTo>
                <a:lnTo>
                  <a:pt x="106135" y="337044"/>
                </a:lnTo>
                <a:lnTo>
                  <a:pt x="94997" y="348634"/>
                </a:lnTo>
                <a:lnTo>
                  <a:pt x="80678" y="356253"/>
                </a:lnTo>
                <a:lnTo>
                  <a:pt x="64081" y="358994"/>
                </a:lnTo>
                <a:lnTo>
                  <a:pt x="120764" y="358994"/>
                </a:lnTo>
                <a:lnTo>
                  <a:pt x="123821" y="356180"/>
                </a:lnTo>
                <a:lnTo>
                  <a:pt x="135283" y="336911"/>
                </a:lnTo>
                <a:lnTo>
                  <a:pt x="155510" y="327217"/>
                </a:lnTo>
                <a:lnTo>
                  <a:pt x="171526" y="311870"/>
                </a:lnTo>
                <a:lnTo>
                  <a:pt x="182064" y="292124"/>
                </a:lnTo>
                <a:lnTo>
                  <a:pt x="185858" y="269237"/>
                </a:lnTo>
                <a:lnTo>
                  <a:pt x="185753" y="255856"/>
                </a:lnTo>
                <a:lnTo>
                  <a:pt x="183868" y="248976"/>
                </a:lnTo>
                <a:lnTo>
                  <a:pt x="191947" y="243175"/>
                </a:lnTo>
                <a:close/>
              </a:path>
              <a:path w="218440" h="384809" extrusionOk="0">
                <a:moveTo>
                  <a:pt x="84604" y="256421"/>
                </a:moveTo>
                <a:lnTo>
                  <a:pt x="83348" y="256421"/>
                </a:lnTo>
                <a:lnTo>
                  <a:pt x="73332" y="258437"/>
                </a:lnTo>
                <a:lnTo>
                  <a:pt x="65181" y="263934"/>
                </a:lnTo>
                <a:lnTo>
                  <a:pt x="59700" y="272085"/>
                </a:lnTo>
                <a:lnTo>
                  <a:pt x="57694" y="282064"/>
                </a:lnTo>
                <a:lnTo>
                  <a:pt x="59700" y="292048"/>
                </a:lnTo>
                <a:lnTo>
                  <a:pt x="65181" y="300198"/>
                </a:lnTo>
                <a:lnTo>
                  <a:pt x="73332" y="305693"/>
                </a:lnTo>
                <a:lnTo>
                  <a:pt x="83348" y="307707"/>
                </a:lnTo>
                <a:lnTo>
                  <a:pt x="93320" y="305693"/>
                </a:lnTo>
                <a:lnTo>
                  <a:pt x="101475" y="300198"/>
                </a:lnTo>
                <a:lnTo>
                  <a:pt x="106981" y="292048"/>
                </a:lnTo>
                <a:lnTo>
                  <a:pt x="109001" y="282064"/>
                </a:lnTo>
                <a:lnTo>
                  <a:pt x="109001" y="278776"/>
                </a:lnTo>
                <a:lnTo>
                  <a:pt x="108373" y="275625"/>
                </a:lnTo>
                <a:lnTo>
                  <a:pt x="107221" y="272724"/>
                </a:lnTo>
                <a:lnTo>
                  <a:pt x="120035" y="256714"/>
                </a:lnTo>
                <a:lnTo>
                  <a:pt x="87222" y="256714"/>
                </a:lnTo>
                <a:lnTo>
                  <a:pt x="85861" y="256526"/>
                </a:lnTo>
                <a:lnTo>
                  <a:pt x="84604" y="256421"/>
                </a:lnTo>
                <a:close/>
              </a:path>
              <a:path w="218440" h="384809" extrusionOk="0">
                <a:moveTo>
                  <a:pt x="145744" y="218204"/>
                </a:moveTo>
                <a:lnTo>
                  <a:pt x="109518" y="230402"/>
                </a:lnTo>
                <a:lnTo>
                  <a:pt x="87222" y="256714"/>
                </a:lnTo>
                <a:lnTo>
                  <a:pt x="120035" y="256714"/>
                </a:lnTo>
                <a:lnTo>
                  <a:pt x="126907" y="248128"/>
                </a:lnTo>
                <a:lnTo>
                  <a:pt x="133608" y="244537"/>
                </a:lnTo>
                <a:lnTo>
                  <a:pt x="146278" y="243175"/>
                </a:lnTo>
                <a:lnTo>
                  <a:pt x="191947" y="243175"/>
                </a:lnTo>
                <a:lnTo>
                  <a:pt x="197711" y="239037"/>
                </a:lnTo>
                <a:lnTo>
                  <a:pt x="207131" y="227459"/>
                </a:lnTo>
                <a:lnTo>
                  <a:pt x="169534" y="227459"/>
                </a:lnTo>
                <a:lnTo>
                  <a:pt x="162050" y="222662"/>
                </a:lnTo>
                <a:lnTo>
                  <a:pt x="154045" y="219609"/>
                </a:lnTo>
                <a:lnTo>
                  <a:pt x="145744" y="218204"/>
                </a:lnTo>
                <a:close/>
              </a:path>
              <a:path w="218440" h="384809" extrusionOk="0">
                <a:moveTo>
                  <a:pt x="207131" y="157178"/>
                </a:moveTo>
                <a:lnTo>
                  <a:pt x="169534" y="157178"/>
                </a:lnTo>
                <a:lnTo>
                  <a:pt x="178734" y="163000"/>
                </a:lnTo>
                <a:lnTo>
                  <a:pt x="185917" y="171132"/>
                </a:lnTo>
                <a:lnTo>
                  <a:pt x="190588" y="181072"/>
                </a:lnTo>
                <a:lnTo>
                  <a:pt x="192255" y="192318"/>
                </a:lnTo>
                <a:lnTo>
                  <a:pt x="190588" y="203563"/>
                </a:lnTo>
                <a:lnTo>
                  <a:pt x="185917" y="213501"/>
                </a:lnTo>
                <a:lnTo>
                  <a:pt x="178734" y="221632"/>
                </a:lnTo>
                <a:lnTo>
                  <a:pt x="169534" y="227459"/>
                </a:lnTo>
                <a:lnTo>
                  <a:pt x="207131" y="227459"/>
                </a:lnTo>
                <a:lnTo>
                  <a:pt x="208462" y="225822"/>
                </a:lnTo>
                <a:lnTo>
                  <a:pt x="215423" y="210021"/>
                </a:lnTo>
                <a:lnTo>
                  <a:pt x="217899" y="192318"/>
                </a:lnTo>
                <a:lnTo>
                  <a:pt x="215423" y="174616"/>
                </a:lnTo>
                <a:lnTo>
                  <a:pt x="208462" y="158814"/>
                </a:lnTo>
                <a:lnTo>
                  <a:pt x="207131" y="157178"/>
                </a:lnTo>
                <a:close/>
              </a:path>
              <a:path w="218440" h="384809" extrusionOk="0">
                <a:moveTo>
                  <a:pt x="64081" y="0"/>
                </a:moveTo>
                <a:lnTo>
                  <a:pt x="25591" y="13428"/>
                </a:lnTo>
                <a:lnTo>
                  <a:pt x="3939" y="50107"/>
                </a:lnTo>
                <a:lnTo>
                  <a:pt x="0" y="83327"/>
                </a:lnTo>
                <a:lnTo>
                  <a:pt x="0" y="110216"/>
                </a:lnTo>
                <a:lnTo>
                  <a:pt x="14030" y="150267"/>
                </a:lnTo>
                <a:lnTo>
                  <a:pt x="40208" y="182978"/>
                </a:lnTo>
                <a:lnTo>
                  <a:pt x="39056" y="185868"/>
                </a:lnTo>
                <a:lnTo>
                  <a:pt x="38428" y="189020"/>
                </a:lnTo>
                <a:lnTo>
                  <a:pt x="38428" y="192318"/>
                </a:lnTo>
                <a:lnTo>
                  <a:pt x="40448" y="202297"/>
                </a:lnTo>
                <a:lnTo>
                  <a:pt x="45954" y="210449"/>
                </a:lnTo>
                <a:lnTo>
                  <a:pt x="54109" y="215945"/>
                </a:lnTo>
                <a:lnTo>
                  <a:pt x="64081" y="217961"/>
                </a:lnTo>
                <a:lnTo>
                  <a:pt x="74053" y="215945"/>
                </a:lnTo>
                <a:lnTo>
                  <a:pt x="82209" y="210449"/>
                </a:lnTo>
                <a:lnTo>
                  <a:pt x="87714" y="202297"/>
                </a:lnTo>
                <a:lnTo>
                  <a:pt x="89735" y="192318"/>
                </a:lnTo>
                <a:lnTo>
                  <a:pt x="87714" y="182335"/>
                </a:lnTo>
                <a:lnTo>
                  <a:pt x="82209" y="174184"/>
                </a:lnTo>
                <a:lnTo>
                  <a:pt x="74053" y="168690"/>
                </a:lnTo>
                <a:lnTo>
                  <a:pt x="65481" y="166958"/>
                </a:lnTo>
                <a:lnTo>
                  <a:pt x="60207" y="166958"/>
                </a:lnTo>
                <a:lnTo>
                  <a:pt x="34030" y="134247"/>
                </a:lnTo>
                <a:lnTo>
                  <a:pt x="30396" y="128781"/>
                </a:lnTo>
                <a:lnTo>
                  <a:pt x="27800" y="122950"/>
                </a:lnTo>
                <a:lnTo>
                  <a:pt x="26196" y="116696"/>
                </a:lnTo>
                <a:lnTo>
                  <a:pt x="25653" y="110216"/>
                </a:lnTo>
                <a:lnTo>
                  <a:pt x="25653" y="83327"/>
                </a:lnTo>
                <a:lnTo>
                  <a:pt x="36752" y="38826"/>
                </a:lnTo>
                <a:lnTo>
                  <a:pt x="64081" y="25643"/>
                </a:lnTo>
                <a:lnTo>
                  <a:pt x="120764" y="25643"/>
                </a:lnTo>
                <a:lnTo>
                  <a:pt x="107422" y="13363"/>
                </a:lnTo>
                <a:lnTo>
                  <a:pt x="87153" y="3519"/>
                </a:lnTo>
                <a:lnTo>
                  <a:pt x="64081" y="0"/>
                </a:lnTo>
                <a:close/>
              </a:path>
              <a:path w="218440" h="384809" extrusionOk="0">
                <a:moveTo>
                  <a:pt x="64081" y="166675"/>
                </a:moveTo>
                <a:lnTo>
                  <a:pt x="62720" y="166675"/>
                </a:lnTo>
                <a:lnTo>
                  <a:pt x="61464" y="166769"/>
                </a:lnTo>
                <a:lnTo>
                  <a:pt x="60207" y="166958"/>
                </a:lnTo>
                <a:lnTo>
                  <a:pt x="65481" y="166958"/>
                </a:lnTo>
                <a:lnTo>
                  <a:pt x="64081" y="166675"/>
                </a:lnTo>
                <a:close/>
              </a:path>
              <a:path w="218440" h="384809" extrusionOk="0">
                <a:moveTo>
                  <a:pt x="120043" y="127922"/>
                </a:moveTo>
                <a:lnTo>
                  <a:pt x="87222" y="127922"/>
                </a:lnTo>
                <a:lnTo>
                  <a:pt x="102195" y="146759"/>
                </a:lnTo>
                <a:lnTo>
                  <a:pt x="137378" y="166288"/>
                </a:lnTo>
                <a:lnTo>
                  <a:pt x="145744" y="166432"/>
                </a:lnTo>
                <a:lnTo>
                  <a:pt x="154045" y="165027"/>
                </a:lnTo>
                <a:lnTo>
                  <a:pt x="162050" y="161975"/>
                </a:lnTo>
                <a:lnTo>
                  <a:pt x="169534" y="157178"/>
                </a:lnTo>
                <a:lnTo>
                  <a:pt x="207131" y="157178"/>
                </a:lnTo>
                <a:lnTo>
                  <a:pt x="197711" y="145600"/>
                </a:lnTo>
                <a:lnTo>
                  <a:pt x="191933" y="141451"/>
                </a:lnTo>
                <a:lnTo>
                  <a:pt x="146278" y="141451"/>
                </a:lnTo>
                <a:lnTo>
                  <a:pt x="133608" y="140100"/>
                </a:lnTo>
                <a:lnTo>
                  <a:pt x="126907" y="136498"/>
                </a:lnTo>
                <a:lnTo>
                  <a:pt x="120043" y="127922"/>
                </a:lnTo>
                <a:close/>
              </a:path>
              <a:path w="218440" h="384809" extrusionOk="0">
                <a:moveTo>
                  <a:pt x="120764" y="25643"/>
                </a:moveTo>
                <a:lnTo>
                  <a:pt x="64081" y="25643"/>
                </a:lnTo>
                <a:lnTo>
                  <a:pt x="80678" y="28382"/>
                </a:lnTo>
                <a:lnTo>
                  <a:pt x="94997" y="35998"/>
                </a:lnTo>
                <a:lnTo>
                  <a:pt x="106135" y="47588"/>
                </a:lnTo>
                <a:lnTo>
                  <a:pt x="113190" y="62249"/>
                </a:lnTo>
                <a:lnTo>
                  <a:pt x="115504" y="69819"/>
                </a:lnTo>
                <a:lnTo>
                  <a:pt x="123242" y="71202"/>
                </a:lnTo>
                <a:lnTo>
                  <a:pt x="137901" y="76579"/>
                </a:lnTo>
                <a:lnTo>
                  <a:pt x="149619" y="86420"/>
                </a:lnTo>
                <a:lnTo>
                  <a:pt x="157390" y="99698"/>
                </a:lnTo>
                <a:lnTo>
                  <a:pt x="160204" y="115389"/>
                </a:lnTo>
                <a:lnTo>
                  <a:pt x="160204" y="126530"/>
                </a:lnTo>
                <a:lnTo>
                  <a:pt x="159366" y="130613"/>
                </a:lnTo>
                <a:lnTo>
                  <a:pt x="156225" y="134372"/>
                </a:lnTo>
                <a:lnTo>
                  <a:pt x="152037" y="139524"/>
                </a:lnTo>
                <a:lnTo>
                  <a:pt x="146278" y="141451"/>
                </a:lnTo>
                <a:lnTo>
                  <a:pt x="191933" y="141451"/>
                </a:lnTo>
                <a:lnTo>
                  <a:pt x="183868" y="135660"/>
                </a:lnTo>
                <a:lnTo>
                  <a:pt x="185736" y="128844"/>
                </a:lnTo>
                <a:lnTo>
                  <a:pt x="171526" y="72762"/>
                </a:lnTo>
                <a:lnTo>
                  <a:pt x="135283" y="47726"/>
                </a:lnTo>
                <a:lnTo>
                  <a:pt x="123821" y="28456"/>
                </a:lnTo>
                <a:lnTo>
                  <a:pt x="120764" y="25643"/>
                </a:lnTo>
                <a:close/>
              </a:path>
              <a:path w="218440" h="384809" extrusionOk="0">
                <a:moveTo>
                  <a:pt x="83348" y="76919"/>
                </a:moveTo>
                <a:lnTo>
                  <a:pt x="73332" y="78935"/>
                </a:lnTo>
                <a:lnTo>
                  <a:pt x="65181" y="84431"/>
                </a:lnTo>
                <a:lnTo>
                  <a:pt x="59700" y="92583"/>
                </a:lnTo>
                <a:lnTo>
                  <a:pt x="57694" y="102562"/>
                </a:lnTo>
                <a:lnTo>
                  <a:pt x="59700" y="112547"/>
                </a:lnTo>
                <a:lnTo>
                  <a:pt x="65181" y="120701"/>
                </a:lnTo>
                <a:lnTo>
                  <a:pt x="73332" y="126199"/>
                </a:lnTo>
                <a:lnTo>
                  <a:pt x="83348" y="128215"/>
                </a:lnTo>
                <a:lnTo>
                  <a:pt x="84604" y="128215"/>
                </a:lnTo>
                <a:lnTo>
                  <a:pt x="85965" y="128111"/>
                </a:lnTo>
                <a:lnTo>
                  <a:pt x="87222" y="127922"/>
                </a:lnTo>
                <a:lnTo>
                  <a:pt x="120043" y="127922"/>
                </a:lnTo>
                <a:lnTo>
                  <a:pt x="107221" y="111902"/>
                </a:lnTo>
                <a:lnTo>
                  <a:pt x="108373" y="109012"/>
                </a:lnTo>
                <a:lnTo>
                  <a:pt x="109001" y="105860"/>
                </a:lnTo>
                <a:lnTo>
                  <a:pt x="109001" y="102562"/>
                </a:lnTo>
                <a:lnTo>
                  <a:pt x="106981" y="92583"/>
                </a:lnTo>
                <a:lnTo>
                  <a:pt x="101475" y="84431"/>
                </a:lnTo>
                <a:lnTo>
                  <a:pt x="93320" y="78935"/>
                </a:lnTo>
                <a:lnTo>
                  <a:pt x="83348" y="76919"/>
                </a:lnTo>
                <a:close/>
              </a:path>
            </a:pathLst>
          </a:custGeom>
          <a:solidFill>
            <a:srgbClr val="090A0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108" name="Google Shape;1108;p118"/>
          <p:cNvSpPr/>
          <p:nvPr/>
        </p:nvSpPr>
        <p:spPr>
          <a:xfrm>
            <a:off x="7490573" y="325188"/>
            <a:ext cx="99390" cy="168354"/>
          </a:xfrm>
          <a:custGeom>
            <a:avLst/>
            <a:gdLst/>
            <a:ahLst/>
            <a:cxnLst/>
            <a:rect l="l" t="t" r="r" b="b"/>
            <a:pathLst>
              <a:path w="218440" h="384809" extrusionOk="0">
                <a:moveTo>
                  <a:pt x="162194" y="0"/>
                </a:moveTo>
                <a:lnTo>
                  <a:pt x="153806" y="0"/>
                </a:lnTo>
                <a:lnTo>
                  <a:pt x="130747" y="3519"/>
                </a:lnTo>
                <a:lnTo>
                  <a:pt x="110492" y="13363"/>
                </a:lnTo>
                <a:lnTo>
                  <a:pt x="94123" y="28456"/>
                </a:lnTo>
                <a:lnTo>
                  <a:pt x="82719" y="47726"/>
                </a:lnTo>
                <a:lnTo>
                  <a:pt x="62432" y="57421"/>
                </a:lnTo>
                <a:lnTo>
                  <a:pt x="46386" y="72771"/>
                </a:lnTo>
                <a:lnTo>
                  <a:pt x="35836" y="92517"/>
                </a:lnTo>
                <a:lnTo>
                  <a:pt x="32040" y="115399"/>
                </a:lnTo>
                <a:lnTo>
                  <a:pt x="32145" y="128781"/>
                </a:lnTo>
                <a:lnTo>
                  <a:pt x="34135" y="135671"/>
                </a:lnTo>
                <a:lnTo>
                  <a:pt x="20231" y="145604"/>
                </a:lnTo>
                <a:lnTo>
                  <a:pt x="9449" y="158815"/>
                </a:lnTo>
                <a:lnTo>
                  <a:pt x="2477" y="174616"/>
                </a:lnTo>
                <a:lnTo>
                  <a:pt x="0" y="192318"/>
                </a:lnTo>
                <a:lnTo>
                  <a:pt x="2477" y="210025"/>
                </a:lnTo>
                <a:lnTo>
                  <a:pt x="9449" y="225826"/>
                </a:lnTo>
                <a:lnTo>
                  <a:pt x="20231" y="239038"/>
                </a:lnTo>
                <a:lnTo>
                  <a:pt x="34135" y="248976"/>
                </a:lnTo>
                <a:lnTo>
                  <a:pt x="32162" y="255797"/>
                </a:lnTo>
                <a:lnTo>
                  <a:pt x="46386" y="311880"/>
                </a:lnTo>
                <a:lnTo>
                  <a:pt x="82719" y="336921"/>
                </a:lnTo>
                <a:lnTo>
                  <a:pt x="94123" y="356191"/>
                </a:lnTo>
                <a:lnTo>
                  <a:pt x="110492" y="371284"/>
                </a:lnTo>
                <a:lnTo>
                  <a:pt x="130747" y="381128"/>
                </a:lnTo>
                <a:lnTo>
                  <a:pt x="153806" y="384647"/>
                </a:lnTo>
                <a:lnTo>
                  <a:pt x="168109" y="383128"/>
                </a:lnTo>
                <a:lnTo>
                  <a:pt x="181023" y="378621"/>
                </a:lnTo>
                <a:lnTo>
                  <a:pt x="192347" y="371210"/>
                </a:lnTo>
                <a:lnTo>
                  <a:pt x="201878" y="360973"/>
                </a:lnTo>
                <a:lnTo>
                  <a:pt x="203027" y="359004"/>
                </a:lnTo>
                <a:lnTo>
                  <a:pt x="153806" y="359004"/>
                </a:lnTo>
                <a:lnTo>
                  <a:pt x="137260" y="356263"/>
                </a:lnTo>
                <a:lnTo>
                  <a:pt x="122939" y="348645"/>
                </a:lnTo>
                <a:lnTo>
                  <a:pt x="111778" y="337054"/>
                </a:lnTo>
                <a:lnTo>
                  <a:pt x="104708" y="322398"/>
                </a:lnTo>
                <a:lnTo>
                  <a:pt x="102405" y="314817"/>
                </a:lnTo>
                <a:lnTo>
                  <a:pt x="94656" y="313435"/>
                </a:lnTo>
                <a:lnTo>
                  <a:pt x="80002" y="308062"/>
                </a:lnTo>
                <a:lnTo>
                  <a:pt x="68283" y="298221"/>
                </a:lnTo>
                <a:lnTo>
                  <a:pt x="60510" y="284940"/>
                </a:lnTo>
                <a:lnTo>
                  <a:pt x="57694" y="269248"/>
                </a:lnTo>
                <a:lnTo>
                  <a:pt x="57694" y="258107"/>
                </a:lnTo>
                <a:lnTo>
                  <a:pt x="58532" y="254023"/>
                </a:lnTo>
                <a:lnTo>
                  <a:pt x="61673" y="250264"/>
                </a:lnTo>
                <a:lnTo>
                  <a:pt x="65861" y="245112"/>
                </a:lnTo>
                <a:lnTo>
                  <a:pt x="71620" y="243186"/>
                </a:lnTo>
                <a:lnTo>
                  <a:pt x="119952" y="243186"/>
                </a:lnTo>
                <a:lnTo>
                  <a:pt x="115703" y="237877"/>
                </a:lnTo>
                <a:lnTo>
                  <a:pt x="108394" y="230407"/>
                </a:lnTo>
                <a:lnTo>
                  <a:pt x="104111" y="227459"/>
                </a:lnTo>
                <a:lnTo>
                  <a:pt x="48375" y="227459"/>
                </a:lnTo>
                <a:lnTo>
                  <a:pt x="39170" y="221638"/>
                </a:lnTo>
                <a:lnTo>
                  <a:pt x="31988" y="213509"/>
                </a:lnTo>
                <a:lnTo>
                  <a:pt x="27319" y="203569"/>
                </a:lnTo>
                <a:lnTo>
                  <a:pt x="25653" y="192318"/>
                </a:lnTo>
                <a:lnTo>
                  <a:pt x="27319" y="181073"/>
                </a:lnTo>
                <a:lnTo>
                  <a:pt x="31988" y="171136"/>
                </a:lnTo>
                <a:lnTo>
                  <a:pt x="39170" y="163004"/>
                </a:lnTo>
                <a:lnTo>
                  <a:pt x="48375" y="157178"/>
                </a:lnTo>
                <a:lnTo>
                  <a:pt x="104123" y="157178"/>
                </a:lnTo>
                <a:lnTo>
                  <a:pt x="108394" y="154239"/>
                </a:lnTo>
                <a:lnTo>
                  <a:pt x="115703" y="146770"/>
                </a:lnTo>
                <a:lnTo>
                  <a:pt x="119950" y="141461"/>
                </a:lnTo>
                <a:lnTo>
                  <a:pt x="71620" y="141461"/>
                </a:lnTo>
                <a:lnTo>
                  <a:pt x="65861" y="139535"/>
                </a:lnTo>
                <a:lnTo>
                  <a:pt x="61673" y="134383"/>
                </a:lnTo>
                <a:lnTo>
                  <a:pt x="58532" y="130613"/>
                </a:lnTo>
                <a:lnTo>
                  <a:pt x="57694" y="126540"/>
                </a:lnTo>
                <a:lnTo>
                  <a:pt x="57694" y="115399"/>
                </a:lnTo>
                <a:lnTo>
                  <a:pt x="60510" y="99703"/>
                </a:lnTo>
                <a:lnTo>
                  <a:pt x="68283" y="86422"/>
                </a:lnTo>
                <a:lnTo>
                  <a:pt x="80002" y="76583"/>
                </a:lnTo>
                <a:lnTo>
                  <a:pt x="94656" y="71212"/>
                </a:lnTo>
                <a:lnTo>
                  <a:pt x="102405" y="69830"/>
                </a:lnTo>
                <a:lnTo>
                  <a:pt x="104708" y="62249"/>
                </a:lnTo>
                <a:lnTo>
                  <a:pt x="111778" y="47593"/>
                </a:lnTo>
                <a:lnTo>
                  <a:pt x="122939" y="36002"/>
                </a:lnTo>
                <a:lnTo>
                  <a:pt x="137260" y="28384"/>
                </a:lnTo>
                <a:lnTo>
                  <a:pt x="153806" y="25643"/>
                </a:lnTo>
                <a:lnTo>
                  <a:pt x="170776" y="25643"/>
                </a:lnTo>
                <a:lnTo>
                  <a:pt x="177900" y="3832"/>
                </a:lnTo>
                <a:lnTo>
                  <a:pt x="170350" y="1350"/>
                </a:lnTo>
                <a:lnTo>
                  <a:pt x="162194" y="0"/>
                </a:lnTo>
                <a:close/>
              </a:path>
              <a:path w="218440" h="384809" extrusionOk="0">
                <a:moveTo>
                  <a:pt x="190564" y="217679"/>
                </a:moveTo>
                <a:lnTo>
                  <a:pt x="157691" y="217679"/>
                </a:lnTo>
                <a:lnTo>
                  <a:pt x="183868" y="250390"/>
                </a:lnTo>
                <a:lnTo>
                  <a:pt x="187517" y="255856"/>
                </a:lnTo>
                <a:lnTo>
                  <a:pt x="190151" y="261690"/>
                </a:lnTo>
                <a:lnTo>
                  <a:pt x="191790" y="267942"/>
                </a:lnTo>
                <a:lnTo>
                  <a:pt x="192350" y="274420"/>
                </a:lnTo>
                <a:lnTo>
                  <a:pt x="192350" y="301310"/>
                </a:lnTo>
                <a:lnTo>
                  <a:pt x="181146" y="345811"/>
                </a:lnTo>
                <a:lnTo>
                  <a:pt x="153806" y="359004"/>
                </a:lnTo>
                <a:lnTo>
                  <a:pt x="203027" y="359004"/>
                </a:lnTo>
                <a:lnTo>
                  <a:pt x="209059" y="348645"/>
                </a:lnTo>
                <a:lnTo>
                  <a:pt x="214064" y="334534"/>
                </a:lnTo>
                <a:lnTo>
                  <a:pt x="217030" y="318663"/>
                </a:lnTo>
                <a:lnTo>
                  <a:pt x="218003" y="301310"/>
                </a:lnTo>
                <a:lnTo>
                  <a:pt x="218003" y="274420"/>
                </a:lnTo>
                <a:lnTo>
                  <a:pt x="217076" y="263621"/>
                </a:lnTo>
                <a:lnTo>
                  <a:pt x="214352" y="253201"/>
                </a:lnTo>
                <a:lnTo>
                  <a:pt x="209919" y="243378"/>
                </a:lnTo>
                <a:lnTo>
                  <a:pt x="203868" y="234369"/>
                </a:lnTo>
                <a:lnTo>
                  <a:pt x="190564" y="217679"/>
                </a:lnTo>
                <a:close/>
              </a:path>
              <a:path w="218440" h="384809" extrusionOk="0">
                <a:moveTo>
                  <a:pt x="119952" y="243186"/>
                </a:moveTo>
                <a:lnTo>
                  <a:pt x="71620" y="243186"/>
                </a:lnTo>
                <a:lnTo>
                  <a:pt x="84290" y="244547"/>
                </a:lnTo>
                <a:lnTo>
                  <a:pt x="91096" y="248139"/>
                </a:lnTo>
                <a:lnTo>
                  <a:pt x="110781" y="272735"/>
                </a:lnTo>
                <a:lnTo>
                  <a:pt x="109630" y="275625"/>
                </a:lnTo>
                <a:lnTo>
                  <a:pt x="109001" y="278776"/>
                </a:lnTo>
                <a:lnTo>
                  <a:pt x="109001" y="282075"/>
                </a:lnTo>
                <a:lnTo>
                  <a:pt x="111007" y="292054"/>
                </a:lnTo>
                <a:lnTo>
                  <a:pt x="116488" y="300205"/>
                </a:lnTo>
                <a:lnTo>
                  <a:pt x="124639" y="305702"/>
                </a:lnTo>
                <a:lnTo>
                  <a:pt x="134655" y="307718"/>
                </a:lnTo>
                <a:lnTo>
                  <a:pt x="144627" y="305702"/>
                </a:lnTo>
                <a:lnTo>
                  <a:pt x="152783" y="300205"/>
                </a:lnTo>
                <a:lnTo>
                  <a:pt x="158288" y="292054"/>
                </a:lnTo>
                <a:lnTo>
                  <a:pt x="160309" y="282075"/>
                </a:lnTo>
                <a:lnTo>
                  <a:pt x="158288" y="272091"/>
                </a:lnTo>
                <a:lnTo>
                  <a:pt x="152783" y="263940"/>
                </a:lnTo>
                <a:lnTo>
                  <a:pt x="144627" y="258446"/>
                </a:lnTo>
                <a:lnTo>
                  <a:pt x="136055" y="256714"/>
                </a:lnTo>
                <a:lnTo>
                  <a:pt x="130781" y="256714"/>
                </a:lnTo>
                <a:lnTo>
                  <a:pt x="119952" y="243186"/>
                </a:lnTo>
                <a:close/>
              </a:path>
              <a:path w="218440" h="384809" extrusionOk="0">
                <a:moveTo>
                  <a:pt x="134655" y="256431"/>
                </a:moveTo>
                <a:lnTo>
                  <a:pt x="133294" y="256431"/>
                </a:lnTo>
                <a:lnTo>
                  <a:pt x="132037" y="256526"/>
                </a:lnTo>
                <a:lnTo>
                  <a:pt x="130781" y="256714"/>
                </a:lnTo>
                <a:lnTo>
                  <a:pt x="136055" y="256714"/>
                </a:lnTo>
                <a:lnTo>
                  <a:pt x="134655" y="256431"/>
                </a:lnTo>
                <a:close/>
              </a:path>
              <a:path w="218440" h="384809" extrusionOk="0">
                <a:moveTo>
                  <a:pt x="72151" y="218206"/>
                </a:moveTo>
                <a:lnTo>
                  <a:pt x="63858" y="219613"/>
                </a:lnTo>
                <a:lnTo>
                  <a:pt x="55857" y="222666"/>
                </a:lnTo>
                <a:lnTo>
                  <a:pt x="48375" y="227459"/>
                </a:lnTo>
                <a:lnTo>
                  <a:pt x="104111" y="227459"/>
                </a:lnTo>
                <a:lnTo>
                  <a:pt x="99877" y="224544"/>
                </a:lnTo>
                <a:lnTo>
                  <a:pt x="90475" y="220465"/>
                </a:lnTo>
                <a:lnTo>
                  <a:pt x="80510" y="218349"/>
                </a:lnTo>
                <a:lnTo>
                  <a:pt x="72151" y="218206"/>
                </a:lnTo>
                <a:close/>
              </a:path>
              <a:path w="218440" h="384809" extrusionOk="0">
                <a:moveTo>
                  <a:pt x="153806" y="166675"/>
                </a:moveTo>
                <a:lnTo>
                  <a:pt x="143841" y="168691"/>
                </a:lnTo>
                <a:lnTo>
                  <a:pt x="135688" y="174188"/>
                </a:lnTo>
                <a:lnTo>
                  <a:pt x="130184" y="182339"/>
                </a:lnTo>
                <a:lnTo>
                  <a:pt x="128163" y="192318"/>
                </a:lnTo>
                <a:lnTo>
                  <a:pt x="130184" y="202303"/>
                </a:lnTo>
                <a:lnTo>
                  <a:pt x="135688" y="210458"/>
                </a:lnTo>
                <a:lnTo>
                  <a:pt x="143841" y="215956"/>
                </a:lnTo>
                <a:lnTo>
                  <a:pt x="153806" y="217972"/>
                </a:lnTo>
                <a:lnTo>
                  <a:pt x="155178" y="217972"/>
                </a:lnTo>
                <a:lnTo>
                  <a:pt x="156424" y="217867"/>
                </a:lnTo>
                <a:lnTo>
                  <a:pt x="157691" y="217679"/>
                </a:lnTo>
                <a:lnTo>
                  <a:pt x="190564" y="217679"/>
                </a:lnTo>
                <a:lnTo>
                  <a:pt x="177795" y="201658"/>
                </a:lnTo>
                <a:lnTo>
                  <a:pt x="178842" y="198768"/>
                </a:lnTo>
                <a:lnTo>
                  <a:pt x="179470" y="195617"/>
                </a:lnTo>
                <a:lnTo>
                  <a:pt x="179470" y="192318"/>
                </a:lnTo>
                <a:lnTo>
                  <a:pt x="177464" y="182339"/>
                </a:lnTo>
                <a:lnTo>
                  <a:pt x="171982" y="174188"/>
                </a:lnTo>
                <a:lnTo>
                  <a:pt x="163828" y="168691"/>
                </a:lnTo>
                <a:lnTo>
                  <a:pt x="153806" y="166675"/>
                </a:lnTo>
                <a:close/>
              </a:path>
              <a:path w="218440" h="384809" extrusionOk="0">
                <a:moveTo>
                  <a:pt x="104123" y="157178"/>
                </a:moveTo>
                <a:lnTo>
                  <a:pt x="48375" y="157178"/>
                </a:lnTo>
                <a:lnTo>
                  <a:pt x="55857" y="161976"/>
                </a:lnTo>
                <a:lnTo>
                  <a:pt x="63858" y="165032"/>
                </a:lnTo>
                <a:lnTo>
                  <a:pt x="72151" y="166441"/>
                </a:lnTo>
                <a:lnTo>
                  <a:pt x="80510" y="166298"/>
                </a:lnTo>
                <a:lnTo>
                  <a:pt x="90475" y="164177"/>
                </a:lnTo>
                <a:lnTo>
                  <a:pt x="99877" y="160099"/>
                </a:lnTo>
                <a:lnTo>
                  <a:pt x="104123" y="157178"/>
                </a:lnTo>
                <a:close/>
              </a:path>
              <a:path w="218440" h="384809" extrusionOk="0">
                <a:moveTo>
                  <a:pt x="134655" y="76929"/>
                </a:moveTo>
                <a:lnTo>
                  <a:pt x="124639" y="78944"/>
                </a:lnTo>
                <a:lnTo>
                  <a:pt x="116488" y="84438"/>
                </a:lnTo>
                <a:lnTo>
                  <a:pt x="111007" y="92589"/>
                </a:lnTo>
                <a:lnTo>
                  <a:pt x="109001" y="102572"/>
                </a:lnTo>
                <a:lnTo>
                  <a:pt x="109001" y="105860"/>
                </a:lnTo>
                <a:lnTo>
                  <a:pt x="109630" y="109022"/>
                </a:lnTo>
                <a:lnTo>
                  <a:pt x="110781" y="111912"/>
                </a:lnTo>
                <a:lnTo>
                  <a:pt x="91096" y="136508"/>
                </a:lnTo>
                <a:lnTo>
                  <a:pt x="84290" y="140100"/>
                </a:lnTo>
                <a:lnTo>
                  <a:pt x="71620" y="141461"/>
                </a:lnTo>
                <a:lnTo>
                  <a:pt x="119950" y="141461"/>
                </a:lnTo>
                <a:lnTo>
                  <a:pt x="130781" y="127922"/>
                </a:lnTo>
                <a:lnTo>
                  <a:pt x="136106" y="127922"/>
                </a:lnTo>
                <a:lnTo>
                  <a:pt x="144627" y="126201"/>
                </a:lnTo>
                <a:lnTo>
                  <a:pt x="152783" y="120707"/>
                </a:lnTo>
                <a:lnTo>
                  <a:pt x="158288" y="112556"/>
                </a:lnTo>
                <a:lnTo>
                  <a:pt x="160309" y="102572"/>
                </a:lnTo>
                <a:lnTo>
                  <a:pt x="158288" y="92589"/>
                </a:lnTo>
                <a:lnTo>
                  <a:pt x="152783" y="84438"/>
                </a:lnTo>
                <a:lnTo>
                  <a:pt x="144627" y="78944"/>
                </a:lnTo>
                <a:lnTo>
                  <a:pt x="134655" y="76929"/>
                </a:lnTo>
                <a:close/>
              </a:path>
              <a:path w="218440" h="384809" extrusionOk="0">
                <a:moveTo>
                  <a:pt x="136106" y="127922"/>
                </a:moveTo>
                <a:lnTo>
                  <a:pt x="130781" y="127922"/>
                </a:lnTo>
                <a:lnTo>
                  <a:pt x="132037" y="128111"/>
                </a:lnTo>
                <a:lnTo>
                  <a:pt x="133294" y="128215"/>
                </a:lnTo>
                <a:lnTo>
                  <a:pt x="134655" y="128215"/>
                </a:lnTo>
                <a:lnTo>
                  <a:pt x="136106" y="127922"/>
                </a:lnTo>
                <a:close/>
              </a:path>
              <a:path w="218440" h="384809" extrusionOk="0">
                <a:moveTo>
                  <a:pt x="170776" y="25643"/>
                </a:moveTo>
                <a:lnTo>
                  <a:pt x="159471" y="25643"/>
                </a:lnTo>
                <a:lnTo>
                  <a:pt x="164916" y="26543"/>
                </a:lnTo>
                <a:lnTo>
                  <a:pt x="169942" y="28198"/>
                </a:lnTo>
                <a:lnTo>
                  <a:pt x="170776" y="25643"/>
                </a:lnTo>
                <a:close/>
              </a:path>
            </a:pathLst>
          </a:custGeom>
          <a:solidFill>
            <a:srgbClr val="090A0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Google Shape;1113;p119"/>
          <p:cNvSpPr txBox="1">
            <a:spLocks noGrp="1"/>
          </p:cNvSpPr>
          <p:nvPr>
            <p:ph type="title"/>
          </p:nvPr>
        </p:nvSpPr>
        <p:spPr>
          <a:xfrm>
            <a:off x="453013" y="989948"/>
            <a:ext cx="8151000" cy="8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3375" rIns="0" bIns="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Для чего используется User story Mapping</a:t>
            </a:r>
            <a:endParaRPr/>
          </a:p>
        </p:txBody>
      </p:sp>
      <p:sp>
        <p:nvSpPr>
          <p:cNvPr id="1114" name="Google Shape;1114;p119"/>
          <p:cNvSpPr/>
          <p:nvPr/>
        </p:nvSpPr>
        <p:spPr>
          <a:xfrm>
            <a:off x="476250" y="335215"/>
            <a:ext cx="162086" cy="155852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115" name="Google Shape;1115;p119"/>
          <p:cNvSpPr/>
          <p:nvPr/>
        </p:nvSpPr>
        <p:spPr>
          <a:xfrm>
            <a:off x="614362" y="380811"/>
            <a:ext cx="124238" cy="119459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116" name="Google Shape;1116;p119"/>
          <p:cNvSpPr/>
          <p:nvPr/>
        </p:nvSpPr>
        <p:spPr>
          <a:xfrm>
            <a:off x="571500" y="338137"/>
            <a:ext cx="121060" cy="116403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117" name="Google Shape;1117;p119"/>
          <p:cNvSpPr/>
          <p:nvPr/>
        </p:nvSpPr>
        <p:spPr>
          <a:xfrm>
            <a:off x="571500" y="326031"/>
            <a:ext cx="181156" cy="174188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118" name="Google Shape;1118;p119"/>
          <p:cNvSpPr txBox="1"/>
          <p:nvPr/>
        </p:nvSpPr>
        <p:spPr>
          <a:xfrm>
            <a:off x="810766" y="273150"/>
            <a:ext cx="5744400" cy="25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075" tIns="41075" rIns="41075" bIns="410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"/>
              <a:buFont typeface="Arial"/>
              <a:buNone/>
            </a:pPr>
            <a:r>
              <a:rPr lang="en" sz="13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User Flow и User Story Mapping</a:t>
            </a:r>
            <a:endParaRPr sz="13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119" name="Google Shape;1119;p119"/>
          <p:cNvSpPr txBox="1"/>
          <p:nvPr/>
        </p:nvSpPr>
        <p:spPr>
          <a:xfrm>
            <a:off x="405669" y="1930701"/>
            <a:ext cx="6251700" cy="26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700" rIns="0" bIns="0" anchor="t" anchorCtr="0">
            <a:noAutofit/>
          </a:bodyPr>
          <a:lstStyle/>
          <a:p>
            <a:pPr marL="203200" marR="0" lvl="0" indent="0" algn="l" rtl="0">
              <a:lnSpc>
                <a:spcPct val="1145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0" lvl="0" indent="0" algn="l" rtl="0">
              <a:lnSpc>
                <a:spcPct val="114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Карта может создаваться на любом этапе создания продукта</a:t>
            </a:r>
            <a:endParaRPr sz="1600"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203200" marR="0" lvl="0" indent="-203200" algn="l" rtl="0">
              <a:lnSpc>
                <a:spcPct val="114500"/>
              </a:lnSpc>
              <a:spcBef>
                <a:spcPts val="0"/>
              </a:spcBef>
              <a:spcAft>
                <a:spcPts val="0"/>
              </a:spcAft>
              <a:buClr>
                <a:srgbClr val="FB2C38"/>
              </a:buClr>
              <a:buSzPts val="1600"/>
              <a:buFont typeface="IBM Plex Sans"/>
              <a:buChar char="●"/>
            </a:pPr>
            <a:r>
              <a:rPr lang="en" sz="16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для фиксации с командой задач пользователя и их решения в продукте</a:t>
            </a:r>
            <a:endParaRPr sz="1600"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203200" marR="0" lvl="0" indent="-203200" algn="l" rtl="0">
              <a:lnSpc>
                <a:spcPct val="114500"/>
              </a:lnSpc>
              <a:spcBef>
                <a:spcPts val="0"/>
              </a:spcBef>
              <a:spcAft>
                <a:spcPts val="0"/>
              </a:spcAft>
              <a:buClr>
                <a:srgbClr val="FB2C38"/>
              </a:buClr>
              <a:buSzPts val="1600"/>
              <a:buFont typeface="IBM Plex Sans"/>
              <a:buChar char="●"/>
            </a:pPr>
            <a:r>
              <a:rPr lang="en" sz="16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для поиска новых продуктовых гипотез </a:t>
            </a:r>
            <a:endParaRPr sz="1600"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203200" marR="0" lvl="0" indent="-203200" algn="l" rtl="0">
              <a:lnSpc>
                <a:spcPct val="114500"/>
              </a:lnSpc>
              <a:spcBef>
                <a:spcPts val="0"/>
              </a:spcBef>
              <a:spcAft>
                <a:spcPts val="0"/>
              </a:spcAft>
              <a:buClr>
                <a:srgbClr val="FB2C38"/>
              </a:buClr>
              <a:buSzPts val="1600"/>
              <a:buFont typeface="IBM Plex Sans"/>
              <a:buChar char="●"/>
            </a:pPr>
            <a:r>
              <a:rPr lang="en" sz="16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для определения “слабых мест”</a:t>
            </a:r>
            <a:endParaRPr sz="1600"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203200" marR="0" lvl="0" indent="-203200" algn="l" rtl="0">
              <a:lnSpc>
                <a:spcPct val="114500"/>
              </a:lnSpc>
              <a:spcBef>
                <a:spcPts val="0"/>
              </a:spcBef>
              <a:spcAft>
                <a:spcPts val="0"/>
              </a:spcAft>
              <a:buClr>
                <a:srgbClr val="FB2C38"/>
              </a:buClr>
              <a:buSzPts val="1600"/>
              <a:buFont typeface="IBM Plex Sans"/>
              <a:buChar char="●"/>
            </a:pPr>
            <a:r>
              <a:rPr lang="en" sz="16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для приоритезации и релизного планирования</a:t>
            </a:r>
            <a:endParaRPr sz="1600"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203200" marR="0" lvl="0" indent="-203200" algn="l" rtl="0">
              <a:lnSpc>
                <a:spcPct val="114500"/>
              </a:lnSpc>
              <a:spcBef>
                <a:spcPts val="0"/>
              </a:spcBef>
              <a:spcAft>
                <a:spcPts val="0"/>
              </a:spcAft>
              <a:buClr>
                <a:srgbClr val="FB2C38"/>
              </a:buClr>
              <a:buSzPts val="1600"/>
              <a:buFont typeface="IBM Plex Sans"/>
              <a:buChar char="●"/>
            </a:pPr>
            <a:r>
              <a:rPr lang="en" sz="160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для выявления минимального набора функций продукта, достаточного для MVP</a:t>
            </a:r>
            <a:endParaRPr sz="1600"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120" name="Google Shape;1120;p119"/>
          <p:cNvSpPr/>
          <p:nvPr/>
        </p:nvSpPr>
        <p:spPr>
          <a:xfrm>
            <a:off x="8453362" y="378749"/>
            <a:ext cx="60300" cy="789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121" name="Google Shape;1121;p119"/>
          <p:cNvSpPr/>
          <p:nvPr/>
        </p:nvSpPr>
        <p:spPr>
          <a:xfrm>
            <a:off x="8372254" y="378592"/>
            <a:ext cx="69600" cy="768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122" name="Google Shape;1122;p119"/>
          <p:cNvSpPr/>
          <p:nvPr/>
        </p:nvSpPr>
        <p:spPr>
          <a:xfrm>
            <a:off x="8345992" y="380539"/>
            <a:ext cx="0" cy="74732"/>
          </a:xfrm>
          <a:custGeom>
            <a:avLst/>
            <a:gdLst/>
            <a:ahLst/>
            <a:cxnLst/>
            <a:rect l="l" t="t" r="r" b="b"/>
            <a:pathLst>
              <a:path w="120000" h="170815" extrusionOk="0">
                <a:moveTo>
                  <a:pt x="0" y="0"/>
                </a:moveTo>
                <a:lnTo>
                  <a:pt x="0" y="170790"/>
                </a:lnTo>
              </a:path>
            </a:pathLst>
          </a:custGeom>
          <a:noFill/>
          <a:ln w="35500" cap="flat" cmpd="sng">
            <a:solidFill>
              <a:srgbClr val="090A0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123" name="Google Shape;1123;p119"/>
          <p:cNvSpPr/>
          <p:nvPr/>
        </p:nvSpPr>
        <p:spPr>
          <a:xfrm>
            <a:off x="8335727" y="347884"/>
            <a:ext cx="20802" cy="20280"/>
          </a:xfrm>
          <a:custGeom>
            <a:avLst/>
            <a:gdLst/>
            <a:ahLst/>
            <a:cxnLst/>
            <a:rect l="l" t="t" r="r" b="b"/>
            <a:pathLst>
              <a:path w="45719" h="46355" extrusionOk="0">
                <a:moveTo>
                  <a:pt x="29109" y="0"/>
                </a:moveTo>
                <a:lnTo>
                  <a:pt x="16125" y="0"/>
                </a:lnTo>
                <a:lnTo>
                  <a:pt x="10575" y="2052"/>
                </a:lnTo>
                <a:lnTo>
                  <a:pt x="6491" y="6491"/>
                </a:lnTo>
                <a:lnTo>
                  <a:pt x="2094" y="10931"/>
                </a:lnTo>
                <a:lnTo>
                  <a:pt x="0" y="16397"/>
                </a:lnTo>
                <a:lnTo>
                  <a:pt x="0" y="29370"/>
                </a:lnTo>
                <a:lnTo>
                  <a:pt x="2094" y="34836"/>
                </a:lnTo>
                <a:lnTo>
                  <a:pt x="6491" y="39276"/>
                </a:lnTo>
                <a:lnTo>
                  <a:pt x="10994" y="43715"/>
                </a:lnTo>
                <a:lnTo>
                  <a:pt x="16125" y="45768"/>
                </a:lnTo>
                <a:lnTo>
                  <a:pt x="29109" y="45768"/>
                </a:lnTo>
                <a:lnTo>
                  <a:pt x="34553" y="43715"/>
                </a:lnTo>
                <a:lnTo>
                  <a:pt x="38637" y="39276"/>
                </a:lnTo>
                <a:lnTo>
                  <a:pt x="43035" y="34836"/>
                </a:lnTo>
                <a:lnTo>
                  <a:pt x="45119" y="29370"/>
                </a:lnTo>
                <a:lnTo>
                  <a:pt x="45119" y="16397"/>
                </a:lnTo>
                <a:lnTo>
                  <a:pt x="43035" y="10931"/>
                </a:lnTo>
                <a:lnTo>
                  <a:pt x="38637" y="6491"/>
                </a:lnTo>
                <a:lnTo>
                  <a:pt x="34553" y="2052"/>
                </a:lnTo>
                <a:lnTo>
                  <a:pt x="29109" y="0"/>
                </a:lnTo>
                <a:close/>
              </a:path>
            </a:pathLst>
          </a:custGeom>
          <a:solidFill>
            <a:srgbClr val="090A0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124" name="Google Shape;1124;p119"/>
          <p:cNvSpPr/>
          <p:nvPr/>
        </p:nvSpPr>
        <p:spPr>
          <a:xfrm>
            <a:off x="8189849" y="378592"/>
            <a:ext cx="129900" cy="789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125" name="Google Shape;1125;p119"/>
          <p:cNvSpPr/>
          <p:nvPr/>
        </p:nvSpPr>
        <p:spPr>
          <a:xfrm>
            <a:off x="8092790" y="350282"/>
            <a:ext cx="84000" cy="1050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126" name="Google Shape;1126;p119"/>
          <p:cNvSpPr/>
          <p:nvPr/>
        </p:nvSpPr>
        <p:spPr>
          <a:xfrm>
            <a:off x="8032497" y="380539"/>
            <a:ext cx="49406" cy="74732"/>
          </a:xfrm>
          <a:custGeom>
            <a:avLst/>
            <a:gdLst/>
            <a:ahLst/>
            <a:cxnLst/>
            <a:rect l="l" t="t" r="r" b="b"/>
            <a:pathLst>
              <a:path w="108584" h="170815" extrusionOk="0">
                <a:moveTo>
                  <a:pt x="105546" y="0"/>
                </a:moveTo>
                <a:lnTo>
                  <a:pt x="62511" y="0"/>
                </a:lnTo>
                <a:lnTo>
                  <a:pt x="0" y="84028"/>
                </a:lnTo>
                <a:lnTo>
                  <a:pt x="66280" y="170790"/>
                </a:lnTo>
                <a:lnTo>
                  <a:pt x="108268" y="170790"/>
                </a:lnTo>
                <a:lnTo>
                  <a:pt x="41265" y="83693"/>
                </a:lnTo>
                <a:lnTo>
                  <a:pt x="41988" y="83348"/>
                </a:lnTo>
                <a:lnTo>
                  <a:pt x="105546" y="0"/>
                </a:lnTo>
                <a:close/>
              </a:path>
            </a:pathLst>
          </a:custGeom>
          <a:solidFill>
            <a:srgbClr val="090A0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127" name="Google Shape;1127;p119"/>
          <p:cNvSpPr/>
          <p:nvPr/>
        </p:nvSpPr>
        <p:spPr>
          <a:xfrm>
            <a:off x="8023803" y="350140"/>
            <a:ext cx="0" cy="105291"/>
          </a:xfrm>
          <a:custGeom>
            <a:avLst/>
            <a:gdLst/>
            <a:ahLst/>
            <a:cxnLst/>
            <a:rect l="l" t="t" r="r" b="b"/>
            <a:pathLst>
              <a:path w="120000" h="240665" extrusionOk="0">
                <a:moveTo>
                  <a:pt x="0" y="0"/>
                </a:moveTo>
                <a:lnTo>
                  <a:pt x="0" y="240139"/>
                </a:lnTo>
              </a:path>
            </a:pathLst>
          </a:custGeom>
          <a:noFill/>
          <a:ln w="35500" cap="flat" cmpd="sng">
            <a:solidFill>
              <a:srgbClr val="090A0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128" name="Google Shape;1128;p119"/>
          <p:cNvSpPr/>
          <p:nvPr/>
        </p:nvSpPr>
        <p:spPr>
          <a:xfrm>
            <a:off x="7924578" y="378474"/>
            <a:ext cx="78000" cy="7890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129" name="Google Shape;1129;p119"/>
          <p:cNvSpPr/>
          <p:nvPr/>
        </p:nvSpPr>
        <p:spPr>
          <a:xfrm>
            <a:off x="7835190" y="378473"/>
            <a:ext cx="78000" cy="7890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130" name="Google Shape;1130;p119"/>
          <p:cNvSpPr/>
          <p:nvPr/>
        </p:nvSpPr>
        <p:spPr>
          <a:xfrm>
            <a:off x="7723843" y="349028"/>
            <a:ext cx="98100" cy="108000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131" name="Google Shape;1131;p119"/>
          <p:cNvSpPr/>
          <p:nvPr/>
        </p:nvSpPr>
        <p:spPr>
          <a:xfrm>
            <a:off x="7578060" y="325191"/>
            <a:ext cx="99390" cy="168354"/>
          </a:xfrm>
          <a:custGeom>
            <a:avLst/>
            <a:gdLst/>
            <a:ahLst/>
            <a:cxnLst/>
            <a:rect l="l" t="t" r="r" b="b"/>
            <a:pathLst>
              <a:path w="218440" h="384809" extrusionOk="0">
                <a:moveTo>
                  <a:pt x="48061" y="356439"/>
                </a:moveTo>
                <a:lnTo>
                  <a:pt x="39998" y="380805"/>
                </a:lnTo>
                <a:lnTo>
                  <a:pt x="47642" y="383297"/>
                </a:lnTo>
                <a:lnTo>
                  <a:pt x="55705" y="384637"/>
                </a:lnTo>
                <a:lnTo>
                  <a:pt x="64081" y="384637"/>
                </a:lnTo>
                <a:lnTo>
                  <a:pt x="87153" y="381117"/>
                </a:lnTo>
                <a:lnTo>
                  <a:pt x="107422" y="371274"/>
                </a:lnTo>
                <a:lnTo>
                  <a:pt x="120764" y="358994"/>
                </a:lnTo>
                <a:lnTo>
                  <a:pt x="58427" y="358994"/>
                </a:lnTo>
                <a:lnTo>
                  <a:pt x="53087" y="358093"/>
                </a:lnTo>
                <a:lnTo>
                  <a:pt x="48061" y="356439"/>
                </a:lnTo>
                <a:close/>
              </a:path>
              <a:path w="218440" h="384809" extrusionOk="0">
                <a:moveTo>
                  <a:pt x="191947" y="243175"/>
                </a:moveTo>
                <a:lnTo>
                  <a:pt x="146278" y="243175"/>
                </a:lnTo>
                <a:lnTo>
                  <a:pt x="152037" y="245112"/>
                </a:lnTo>
                <a:lnTo>
                  <a:pt x="156225" y="250254"/>
                </a:lnTo>
                <a:lnTo>
                  <a:pt x="159366" y="254023"/>
                </a:lnTo>
                <a:lnTo>
                  <a:pt x="160204" y="258096"/>
                </a:lnTo>
                <a:lnTo>
                  <a:pt x="160204" y="269237"/>
                </a:lnTo>
                <a:lnTo>
                  <a:pt x="137901" y="308053"/>
                </a:lnTo>
                <a:lnTo>
                  <a:pt x="115504" y="314807"/>
                </a:lnTo>
                <a:lnTo>
                  <a:pt x="113190" y="322388"/>
                </a:lnTo>
                <a:lnTo>
                  <a:pt x="106135" y="337044"/>
                </a:lnTo>
                <a:lnTo>
                  <a:pt x="94997" y="348634"/>
                </a:lnTo>
                <a:lnTo>
                  <a:pt x="80678" y="356253"/>
                </a:lnTo>
                <a:lnTo>
                  <a:pt x="64081" y="358994"/>
                </a:lnTo>
                <a:lnTo>
                  <a:pt x="120764" y="358994"/>
                </a:lnTo>
                <a:lnTo>
                  <a:pt x="123821" y="356180"/>
                </a:lnTo>
                <a:lnTo>
                  <a:pt x="135283" y="336911"/>
                </a:lnTo>
                <a:lnTo>
                  <a:pt x="155510" y="327217"/>
                </a:lnTo>
                <a:lnTo>
                  <a:pt x="171526" y="311870"/>
                </a:lnTo>
                <a:lnTo>
                  <a:pt x="182064" y="292124"/>
                </a:lnTo>
                <a:lnTo>
                  <a:pt x="185858" y="269237"/>
                </a:lnTo>
                <a:lnTo>
                  <a:pt x="185753" y="255856"/>
                </a:lnTo>
                <a:lnTo>
                  <a:pt x="183868" y="248976"/>
                </a:lnTo>
                <a:lnTo>
                  <a:pt x="191947" y="243175"/>
                </a:lnTo>
                <a:close/>
              </a:path>
              <a:path w="218440" h="384809" extrusionOk="0">
                <a:moveTo>
                  <a:pt x="84604" y="256421"/>
                </a:moveTo>
                <a:lnTo>
                  <a:pt x="83348" y="256421"/>
                </a:lnTo>
                <a:lnTo>
                  <a:pt x="73332" y="258437"/>
                </a:lnTo>
                <a:lnTo>
                  <a:pt x="65181" y="263934"/>
                </a:lnTo>
                <a:lnTo>
                  <a:pt x="59700" y="272085"/>
                </a:lnTo>
                <a:lnTo>
                  <a:pt x="57694" y="282064"/>
                </a:lnTo>
                <a:lnTo>
                  <a:pt x="59700" y="292048"/>
                </a:lnTo>
                <a:lnTo>
                  <a:pt x="65181" y="300198"/>
                </a:lnTo>
                <a:lnTo>
                  <a:pt x="73332" y="305693"/>
                </a:lnTo>
                <a:lnTo>
                  <a:pt x="83348" y="307707"/>
                </a:lnTo>
                <a:lnTo>
                  <a:pt x="93320" y="305693"/>
                </a:lnTo>
                <a:lnTo>
                  <a:pt x="101475" y="300198"/>
                </a:lnTo>
                <a:lnTo>
                  <a:pt x="106981" y="292048"/>
                </a:lnTo>
                <a:lnTo>
                  <a:pt x="109001" y="282064"/>
                </a:lnTo>
                <a:lnTo>
                  <a:pt x="109001" y="278776"/>
                </a:lnTo>
                <a:lnTo>
                  <a:pt x="108373" y="275625"/>
                </a:lnTo>
                <a:lnTo>
                  <a:pt x="107221" y="272724"/>
                </a:lnTo>
                <a:lnTo>
                  <a:pt x="120035" y="256714"/>
                </a:lnTo>
                <a:lnTo>
                  <a:pt x="87222" y="256714"/>
                </a:lnTo>
                <a:lnTo>
                  <a:pt x="85861" y="256526"/>
                </a:lnTo>
                <a:lnTo>
                  <a:pt x="84604" y="256421"/>
                </a:lnTo>
                <a:close/>
              </a:path>
              <a:path w="218440" h="384809" extrusionOk="0">
                <a:moveTo>
                  <a:pt x="145744" y="218204"/>
                </a:moveTo>
                <a:lnTo>
                  <a:pt x="109518" y="230402"/>
                </a:lnTo>
                <a:lnTo>
                  <a:pt x="87222" y="256714"/>
                </a:lnTo>
                <a:lnTo>
                  <a:pt x="120035" y="256714"/>
                </a:lnTo>
                <a:lnTo>
                  <a:pt x="126907" y="248128"/>
                </a:lnTo>
                <a:lnTo>
                  <a:pt x="133608" y="244537"/>
                </a:lnTo>
                <a:lnTo>
                  <a:pt x="146278" y="243175"/>
                </a:lnTo>
                <a:lnTo>
                  <a:pt x="191947" y="243175"/>
                </a:lnTo>
                <a:lnTo>
                  <a:pt x="197711" y="239037"/>
                </a:lnTo>
                <a:lnTo>
                  <a:pt x="207131" y="227459"/>
                </a:lnTo>
                <a:lnTo>
                  <a:pt x="169534" y="227459"/>
                </a:lnTo>
                <a:lnTo>
                  <a:pt x="162050" y="222662"/>
                </a:lnTo>
                <a:lnTo>
                  <a:pt x="154045" y="219609"/>
                </a:lnTo>
                <a:lnTo>
                  <a:pt x="145744" y="218204"/>
                </a:lnTo>
                <a:close/>
              </a:path>
              <a:path w="218440" h="384809" extrusionOk="0">
                <a:moveTo>
                  <a:pt x="207131" y="157178"/>
                </a:moveTo>
                <a:lnTo>
                  <a:pt x="169534" y="157178"/>
                </a:lnTo>
                <a:lnTo>
                  <a:pt x="178734" y="163000"/>
                </a:lnTo>
                <a:lnTo>
                  <a:pt x="185917" y="171132"/>
                </a:lnTo>
                <a:lnTo>
                  <a:pt x="190588" y="181072"/>
                </a:lnTo>
                <a:lnTo>
                  <a:pt x="192255" y="192318"/>
                </a:lnTo>
                <a:lnTo>
                  <a:pt x="190588" y="203563"/>
                </a:lnTo>
                <a:lnTo>
                  <a:pt x="185917" y="213501"/>
                </a:lnTo>
                <a:lnTo>
                  <a:pt x="178734" y="221632"/>
                </a:lnTo>
                <a:lnTo>
                  <a:pt x="169534" y="227459"/>
                </a:lnTo>
                <a:lnTo>
                  <a:pt x="207131" y="227459"/>
                </a:lnTo>
                <a:lnTo>
                  <a:pt x="208462" y="225822"/>
                </a:lnTo>
                <a:lnTo>
                  <a:pt x="215423" y="210021"/>
                </a:lnTo>
                <a:lnTo>
                  <a:pt x="217899" y="192318"/>
                </a:lnTo>
                <a:lnTo>
                  <a:pt x="215423" y="174616"/>
                </a:lnTo>
                <a:lnTo>
                  <a:pt x="208462" y="158814"/>
                </a:lnTo>
                <a:lnTo>
                  <a:pt x="207131" y="157178"/>
                </a:lnTo>
                <a:close/>
              </a:path>
              <a:path w="218440" h="384809" extrusionOk="0">
                <a:moveTo>
                  <a:pt x="64081" y="0"/>
                </a:moveTo>
                <a:lnTo>
                  <a:pt x="25591" y="13428"/>
                </a:lnTo>
                <a:lnTo>
                  <a:pt x="3939" y="50107"/>
                </a:lnTo>
                <a:lnTo>
                  <a:pt x="0" y="83327"/>
                </a:lnTo>
                <a:lnTo>
                  <a:pt x="0" y="110216"/>
                </a:lnTo>
                <a:lnTo>
                  <a:pt x="14030" y="150267"/>
                </a:lnTo>
                <a:lnTo>
                  <a:pt x="40208" y="182978"/>
                </a:lnTo>
                <a:lnTo>
                  <a:pt x="39056" y="185868"/>
                </a:lnTo>
                <a:lnTo>
                  <a:pt x="38428" y="189020"/>
                </a:lnTo>
                <a:lnTo>
                  <a:pt x="38428" y="192318"/>
                </a:lnTo>
                <a:lnTo>
                  <a:pt x="40448" y="202297"/>
                </a:lnTo>
                <a:lnTo>
                  <a:pt x="45954" y="210449"/>
                </a:lnTo>
                <a:lnTo>
                  <a:pt x="54109" y="215945"/>
                </a:lnTo>
                <a:lnTo>
                  <a:pt x="64081" y="217961"/>
                </a:lnTo>
                <a:lnTo>
                  <a:pt x="74053" y="215945"/>
                </a:lnTo>
                <a:lnTo>
                  <a:pt x="82209" y="210449"/>
                </a:lnTo>
                <a:lnTo>
                  <a:pt x="87714" y="202297"/>
                </a:lnTo>
                <a:lnTo>
                  <a:pt x="89735" y="192318"/>
                </a:lnTo>
                <a:lnTo>
                  <a:pt x="87714" y="182335"/>
                </a:lnTo>
                <a:lnTo>
                  <a:pt x="82209" y="174184"/>
                </a:lnTo>
                <a:lnTo>
                  <a:pt x="74053" y="168690"/>
                </a:lnTo>
                <a:lnTo>
                  <a:pt x="65481" y="166958"/>
                </a:lnTo>
                <a:lnTo>
                  <a:pt x="60207" y="166958"/>
                </a:lnTo>
                <a:lnTo>
                  <a:pt x="34030" y="134247"/>
                </a:lnTo>
                <a:lnTo>
                  <a:pt x="30396" y="128781"/>
                </a:lnTo>
                <a:lnTo>
                  <a:pt x="27800" y="122950"/>
                </a:lnTo>
                <a:lnTo>
                  <a:pt x="26196" y="116696"/>
                </a:lnTo>
                <a:lnTo>
                  <a:pt x="25653" y="110216"/>
                </a:lnTo>
                <a:lnTo>
                  <a:pt x="25653" y="83327"/>
                </a:lnTo>
                <a:lnTo>
                  <a:pt x="36752" y="38826"/>
                </a:lnTo>
                <a:lnTo>
                  <a:pt x="64081" y="25643"/>
                </a:lnTo>
                <a:lnTo>
                  <a:pt x="120764" y="25643"/>
                </a:lnTo>
                <a:lnTo>
                  <a:pt x="107422" y="13363"/>
                </a:lnTo>
                <a:lnTo>
                  <a:pt x="87153" y="3519"/>
                </a:lnTo>
                <a:lnTo>
                  <a:pt x="64081" y="0"/>
                </a:lnTo>
                <a:close/>
              </a:path>
              <a:path w="218440" h="384809" extrusionOk="0">
                <a:moveTo>
                  <a:pt x="64081" y="166675"/>
                </a:moveTo>
                <a:lnTo>
                  <a:pt x="62720" y="166675"/>
                </a:lnTo>
                <a:lnTo>
                  <a:pt x="61464" y="166769"/>
                </a:lnTo>
                <a:lnTo>
                  <a:pt x="60207" y="166958"/>
                </a:lnTo>
                <a:lnTo>
                  <a:pt x="65481" y="166958"/>
                </a:lnTo>
                <a:lnTo>
                  <a:pt x="64081" y="166675"/>
                </a:lnTo>
                <a:close/>
              </a:path>
              <a:path w="218440" h="384809" extrusionOk="0">
                <a:moveTo>
                  <a:pt x="120043" y="127922"/>
                </a:moveTo>
                <a:lnTo>
                  <a:pt x="87222" y="127922"/>
                </a:lnTo>
                <a:lnTo>
                  <a:pt x="102195" y="146759"/>
                </a:lnTo>
                <a:lnTo>
                  <a:pt x="137378" y="166288"/>
                </a:lnTo>
                <a:lnTo>
                  <a:pt x="145744" y="166432"/>
                </a:lnTo>
                <a:lnTo>
                  <a:pt x="154045" y="165027"/>
                </a:lnTo>
                <a:lnTo>
                  <a:pt x="162050" y="161975"/>
                </a:lnTo>
                <a:lnTo>
                  <a:pt x="169534" y="157178"/>
                </a:lnTo>
                <a:lnTo>
                  <a:pt x="207131" y="157178"/>
                </a:lnTo>
                <a:lnTo>
                  <a:pt x="197711" y="145600"/>
                </a:lnTo>
                <a:lnTo>
                  <a:pt x="191933" y="141451"/>
                </a:lnTo>
                <a:lnTo>
                  <a:pt x="146278" y="141451"/>
                </a:lnTo>
                <a:lnTo>
                  <a:pt x="133608" y="140100"/>
                </a:lnTo>
                <a:lnTo>
                  <a:pt x="126907" y="136498"/>
                </a:lnTo>
                <a:lnTo>
                  <a:pt x="120043" y="127922"/>
                </a:lnTo>
                <a:close/>
              </a:path>
              <a:path w="218440" h="384809" extrusionOk="0">
                <a:moveTo>
                  <a:pt x="120764" y="25643"/>
                </a:moveTo>
                <a:lnTo>
                  <a:pt x="64081" y="25643"/>
                </a:lnTo>
                <a:lnTo>
                  <a:pt x="80678" y="28382"/>
                </a:lnTo>
                <a:lnTo>
                  <a:pt x="94997" y="35998"/>
                </a:lnTo>
                <a:lnTo>
                  <a:pt x="106135" y="47588"/>
                </a:lnTo>
                <a:lnTo>
                  <a:pt x="113190" y="62249"/>
                </a:lnTo>
                <a:lnTo>
                  <a:pt x="115504" y="69819"/>
                </a:lnTo>
                <a:lnTo>
                  <a:pt x="123242" y="71202"/>
                </a:lnTo>
                <a:lnTo>
                  <a:pt x="137901" y="76579"/>
                </a:lnTo>
                <a:lnTo>
                  <a:pt x="149619" y="86420"/>
                </a:lnTo>
                <a:lnTo>
                  <a:pt x="157390" y="99698"/>
                </a:lnTo>
                <a:lnTo>
                  <a:pt x="160204" y="115389"/>
                </a:lnTo>
                <a:lnTo>
                  <a:pt x="160204" y="126530"/>
                </a:lnTo>
                <a:lnTo>
                  <a:pt x="159366" y="130613"/>
                </a:lnTo>
                <a:lnTo>
                  <a:pt x="156225" y="134372"/>
                </a:lnTo>
                <a:lnTo>
                  <a:pt x="152037" y="139524"/>
                </a:lnTo>
                <a:lnTo>
                  <a:pt x="146278" y="141451"/>
                </a:lnTo>
                <a:lnTo>
                  <a:pt x="191933" y="141451"/>
                </a:lnTo>
                <a:lnTo>
                  <a:pt x="183868" y="135660"/>
                </a:lnTo>
                <a:lnTo>
                  <a:pt x="185736" y="128844"/>
                </a:lnTo>
                <a:lnTo>
                  <a:pt x="171526" y="72762"/>
                </a:lnTo>
                <a:lnTo>
                  <a:pt x="135283" y="47726"/>
                </a:lnTo>
                <a:lnTo>
                  <a:pt x="123821" y="28456"/>
                </a:lnTo>
                <a:lnTo>
                  <a:pt x="120764" y="25643"/>
                </a:lnTo>
                <a:close/>
              </a:path>
              <a:path w="218440" h="384809" extrusionOk="0">
                <a:moveTo>
                  <a:pt x="83348" y="76919"/>
                </a:moveTo>
                <a:lnTo>
                  <a:pt x="73332" y="78935"/>
                </a:lnTo>
                <a:lnTo>
                  <a:pt x="65181" y="84431"/>
                </a:lnTo>
                <a:lnTo>
                  <a:pt x="59700" y="92583"/>
                </a:lnTo>
                <a:lnTo>
                  <a:pt x="57694" y="102562"/>
                </a:lnTo>
                <a:lnTo>
                  <a:pt x="59700" y="112547"/>
                </a:lnTo>
                <a:lnTo>
                  <a:pt x="65181" y="120701"/>
                </a:lnTo>
                <a:lnTo>
                  <a:pt x="73332" y="126199"/>
                </a:lnTo>
                <a:lnTo>
                  <a:pt x="83348" y="128215"/>
                </a:lnTo>
                <a:lnTo>
                  <a:pt x="84604" y="128215"/>
                </a:lnTo>
                <a:lnTo>
                  <a:pt x="85965" y="128111"/>
                </a:lnTo>
                <a:lnTo>
                  <a:pt x="87222" y="127922"/>
                </a:lnTo>
                <a:lnTo>
                  <a:pt x="120043" y="127922"/>
                </a:lnTo>
                <a:lnTo>
                  <a:pt x="107221" y="111902"/>
                </a:lnTo>
                <a:lnTo>
                  <a:pt x="108373" y="109012"/>
                </a:lnTo>
                <a:lnTo>
                  <a:pt x="109001" y="105860"/>
                </a:lnTo>
                <a:lnTo>
                  <a:pt x="109001" y="102562"/>
                </a:lnTo>
                <a:lnTo>
                  <a:pt x="106981" y="92583"/>
                </a:lnTo>
                <a:lnTo>
                  <a:pt x="101475" y="84431"/>
                </a:lnTo>
                <a:lnTo>
                  <a:pt x="93320" y="78935"/>
                </a:lnTo>
                <a:lnTo>
                  <a:pt x="83348" y="76919"/>
                </a:lnTo>
                <a:close/>
              </a:path>
            </a:pathLst>
          </a:custGeom>
          <a:solidFill>
            <a:srgbClr val="090A0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132" name="Google Shape;1132;p119"/>
          <p:cNvSpPr/>
          <p:nvPr/>
        </p:nvSpPr>
        <p:spPr>
          <a:xfrm>
            <a:off x="7490573" y="325188"/>
            <a:ext cx="99390" cy="168354"/>
          </a:xfrm>
          <a:custGeom>
            <a:avLst/>
            <a:gdLst/>
            <a:ahLst/>
            <a:cxnLst/>
            <a:rect l="l" t="t" r="r" b="b"/>
            <a:pathLst>
              <a:path w="218440" h="384809" extrusionOk="0">
                <a:moveTo>
                  <a:pt x="162194" y="0"/>
                </a:moveTo>
                <a:lnTo>
                  <a:pt x="153806" y="0"/>
                </a:lnTo>
                <a:lnTo>
                  <a:pt x="130747" y="3519"/>
                </a:lnTo>
                <a:lnTo>
                  <a:pt x="110492" y="13363"/>
                </a:lnTo>
                <a:lnTo>
                  <a:pt x="94123" y="28456"/>
                </a:lnTo>
                <a:lnTo>
                  <a:pt x="82719" y="47726"/>
                </a:lnTo>
                <a:lnTo>
                  <a:pt x="62432" y="57421"/>
                </a:lnTo>
                <a:lnTo>
                  <a:pt x="46386" y="72771"/>
                </a:lnTo>
                <a:lnTo>
                  <a:pt x="35836" y="92517"/>
                </a:lnTo>
                <a:lnTo>
                  <a:pt x="32040" y="115399"/>
                </a:lnTo>
                <a:lnTo>
                  <a:pt x="32145" y="128781"/>
                </a:lnTo>
                <a:lnTo>
                  <a:pt x="34135" y="135671"/>
                </a:lnTo>
                <a:lnTo>
                  <a:pt x="20231" y="145604"/>
                </a:lnTo>
                <a:lnTo>
                  <a:pt x="9449" y="158815"/>
                </a:lnTo>
                <a:lnTo>
                  <a:pt x="2477" y="174616"/>
                </a:lnTo>
                <a:lnTo>
                  <a:pt x="0" y="192318"/>
                </a:lnTo>
                <a:lnTo>
                  <a:pt x="2477" y="210025"/>
                </a:lnTo>
                <a:lnTo>
                  <a:pt x="9449" y="225826"/>
                </a:lnTo>
                <a:lnTo>
                  <a:pt x="20231" y="239038"/>
                </a:lnTo>
                <a:lnTo>
                  <a:pt x="34135" y="248976"/>
                </a:lnTo>
                <a:lnTo>
                  <a:pt x="32162" y="255797"/>
                </a:lnTo>
                <a:lnTo>
                  <a:pt x="46386" y="311880"/>
                </a:lnTo>
                <a:lnTo>
                  <a:pt x="82719" y="336921"/>
                </a:lnTo>
                <a:lnTo>
                  <a:pt x="94123" y="356191"/>
                </a:lnTo>
                <a:lnTo>
                  <a:pt x="110492" y="371284"/>
                </a:lnTo>
                <a:lnTo>
                  <a:pt x="130747" y="381128"/>
                </a:lnTo>
                <a:lnTo>
                  <a:pt x="153806" y="384647"/>
                </a:lnTo>
                <a:lnTo>
                  <a:pt x="168109" y="383128"/>
                </a:lnTo>
                <a:lnTo>
                  <a:pt x="181023" y="378621"/>
                </a:lnTo>
                <a:lnTo>
                  <a:pt x="192347" y="371210"/>
                </a:lnTo>
                <a:lnTo>
                  <a:pt x="201878" y="360973"/>
                </a:lnTo>
                <a:lnTo>
                  <a:pt x="203027" y="359004"/>
                </a:lnTo>
                <a:lnTo>
                  <a:pt x="153806" y="359004"/>
                </a:lnTo>
                <a:lnTo>
                  <a:pt x="137260" y="356263"/>
                </a:lnTo>
                <a:lnTo>
                  <a:pt x="122939" y="348645"/>
                </a:lnTo>
                <a:lnTo>
                  <a:pt x="111778" y="337054"/>
                </a:lnTo>
                <a:lnTo>
                  <a:pt x="104708" y="322398"/>
                </a:lnTo>
                <a:lnTo>
                  <a:pt x="102405" y="314817"/>
                </a:lnTo>
                <a:lnTo>
                  <a:pt x="94656" y="313435"/>
                </a:lnTo>
                <a:lnTo>
                  <a:pt x="80002" y="308062"/>
                </a:lnTo>
                <a:lnTo>
                  <a:pt x="68283" y="298221"/>
                </a:lnTo>
                <a:lnTo>
                  <a:pt x="60510" y="284940"/>
                </a:lnTo>
                <a:lnTo>
                  <a:pt x="57694" y="269248"/>
                </a:lnTo>
                <a:lnTo>
                  <a:pt x="57694" y="258107"/>
                </a:lnTo>
                <a:lnTo>
                  <a:pt x="58532" y="254023"/>
                </a:lnTo>
                <a:lnTo>
                  <a:pt x="61673" y="250264"/>
                </a:lnTo>
                <a:lnTo>
                  <a:pt x="65861" y="245112"/>
                </a:lnTo>
                <a:lnTo>
                  <a:pt x="71620" y="243186"/>
                </a:lnTo>
                <a:lnTo>
                  <a:pt x="119952" y="243186"/>
                </a:lnTo>
                <a:lnTo>
                  <a:pt x="115703" y="237877"/>
                </a:lnTo>
                <a:lnTo>
                  <a:pt x="108394" y="230407"/>
                </a:lnTo>
                <a:lnTo>
                  <a:pt x="104111" y="227459"/>
                </a:lnTo>
                <a:lnTo>
                  <a:pt x="48375" y="227459"/>
                </a:lnTo>
                <a:lnTo>
                  <a:pt x="39170" y="221638"/>
                </a:lnTo>
                <a:lnTo>
                  <a:pt x="31988" y="213509"/>
                </a:lnTo>
                <a:lnTo>
                  <a:pt x="27319" y="203569"/>
                </a:lnTo>
                <a:lnTo>
                  <a:pt x="25653" y="192318"/>
                </a:lnTo>
                <a:lnTo>
                  <a:pt x="27319" y="181073"/>
                </a:lnTo>
                <a:lnTo>
                  <a:pt x="31988" y="171136"/>
                </a:lnTo>
                <a:lnTo>
                  <a:pt x="39170" y="163004"/>
                </a:lnTo>
                <a:lnTo>
                  <a:pt x="48375" y="157178"/>
                </a:lnTo>
                <a:lnTo>
                  <a:pt x="104123" y="157178"/>
                </a:lnTo>
                <a:lnTo>
                  <a:pt x="108394" y="154239"/>
                </a:lnTo>
                <a:lnTo>
                  <a:pt x="115703" y="146770"/>
                </a:lnTo>
                <a:lnTo>
                  <a:pt x="119950" y="141461"/>
                </a:lnTo>
                <a:lnTo>
                  <a:pt x="71620" y="141461"/>
                </a:lnTo>
                <a:lnTo>
                  <a:pt x="65861" y="139535"/>
                </a:lnTo>
                <a:lnTo>
                  <a:pt x="61673" y="134383"/>
                </a:lnTo>
                <a:lnTo>
                  <a:pt x="58532" y="130613"/>
                </a:lnTo>
                <a:lnTo>
                  <a:pt x="57694" y="126540"/>
                </a:lnTo>
                <a:lnTo>
                  <a:pt x="57694" y="115399"/>
                </a:lnTo>
                <a:lnTo>
                  <a:pt x="60510" y="99703"/>
                </a:lnTo>
                <a:lnTo>
                  <a:pt x="68283" y="86422"/>
                </a:lnTo>
                <a:lnTo>
                  <a:pt x="80002" y="76583"/>
                </a:lnTo>
                <a:lnTo>
                  <a:pt x="94656" y="71212"/>
                </a:lnTo>
                <a:lnTo>
                  <a:pt x="102405" y="69830"/>
                </a:lnTo>
                <a:lnTo>
                  <a:pt x="104708" y="62249"/>
                </a:lnTo>
                <a:lnTo>
                  <a:pt x="111778" y="47593"/>
                </a:lnTo>
                <a:lnTo>
                  <a:pt x="122939" y="36002"/>
                </a:lnTo>
                <a:lnTo>
                  <a:pt x="137260" y="28384"/>
                </a:lnTo>
                <a:lnTo>
                  <a:pt x="153806" y="25643"/>
                </a:lnTo>
                <a:lnTo>
                  <a:pt x="170776" y="25643"/>
                </a:lnTo>
                <a:lnTo>
                  <a:pt x="177900" y="3832"/>
                </a:lnTo>
                <a:lnTo>
                  <a:pt x="170350" y="1350"/>
                </a:lnTo>
                <a:lnTo>
                  <a:pt x="162194" y="0"/>
                </a:lnTo>
                <a:close/>
              </a:path>
              <a:path w="218440" h="384809" extrusionOk="0">
                <a:moveTo>
                  <a:pt x="190564" y="217679"/>
                </a:moveTo>
                <a:lnTo>
                  <a:pt x="157691" y="217679"/>
                </a:lnTo>
                <a:lnTo>
                  <a:pt x="183868" y="250390"/>
                </a:lnTo>
                <a:lnTo>
                  <a:pt x="187517" y="255856"/>
                </a:lnTo>
                <a:lnTo>
                  <a:pt x="190151" y="261690"/>
                </a:lnTo>
                <a:lnTo>
                  <a:pt x="191790" y="267942"/>
                </a:lnTo>
                <a:lnTo>
                  <a:pt x="192350" y="274420"/>
                </a:lnTo>
                <a:lnTo>
                  <a:pt x="192350" y="301310"/>
                </a:lnTo>
                <a:lnTo>
                  <a:pt x="181146" y="345811"/>
                </a:lnTo>
                <a:lnTo>
                  <a:pt x="153806" y="359004"/>
                </a:lnTo>
                <a:lnTo>
                  <a:pt x="203027" y="359004"/>
                </a:lnTo>
                <a:lnTo>
                  <a:pt x="209059" y="348645"/>
                </a:lnTo>
                <a:lnTo>
                  <a:pt x="214064" y="334534"/>
                </a:lnTo>
                <a:lnTo>
                  <a:pt x="217030" y="318663"/>
                </a:lnTo>
                <a:lnTo>
                  <a:pt x="218003" y="301310"/>
                </a:lnTo>
                <a:lnTo>
                  <a:pt x="218003" y="274420"/>
                </a:lnTo>
                <a:lnTo>
                  <a:pt x="217076" y="263621"/>
                </a:lnTo>
                <a:lnTo>
                  <a:pt x="214352" y="253201"/>
                </a:lnTo>
                <a:lnTo>
                  <a:pt x="209919" y="243378"/>
                </a:lnTo>
                <a:lnTo>
                  <a:pt x="203868" y="234369"/>
                </a:lnTo>
                <a:lnTo>
                  <a:pt x="190564" y="217679"/>
                </a:lnTo>
                <a:close/>
              </a:path>
              <a:path w="218440" h="384809" extrusionOk="0">
                <a:moveTo>
                  <a:pt x="119952" y="243186"/>
                </a:moveTo>
                <a:lnTo>
                  <a:pt x="71620" y="243186"/>
                </a:lnTo>
                <a:lnTo>
                  <a:pt x="84290" y="244547"/>
                </a:lnTo>
                <a:lnTo>
                  <a:pt x="91096" y="248139"/>
                </a:lnTo>
                <a:lnTo>
                  <a:pt x="110781" y="272735"/>
                </a:lnTo>
                <a:lnTo>
                  <a:pt x="109630" y="275625"/>
                </a:lnTo>
                <a:lnTo>
                  <a:pt x="109001" y="278776"/>
                </a:lnTo>
                <a:lnTo>
                  <a:pt x="109001" y="282075"/>
                </a:lnTo>
                <a:lnTo>
                  <a:pt x="111007" y="292054"/>
                </a:lnTo>
                <a:lnTo>
                  <a:pt x="116488" y="300205"/>
                </a:lnTo>
                <a:lnTo>
                  <a:pt x="124639" y="305702"/>
                </a:lnTo>
                <a:lnTo>
                  <a:pt x="134655" y="307718"/>
                </a:lnTo>
                <a:lnTo>
                  <a:pt x="144627" y="305702"/>
                </a:lnTo>
                <a:lnTo>
                  <a:pt x="152783" y="300205"/>
                </a:lnTo>
                <a:lnTo>
                  <a:pt x="158288" y="292054"/>
                </a:lnTo>
                <a:lnTo>
                  <a:pt x="160309" y="282075"/>
                </a:lnTo>
                <a:lnTo>
                  <a:pt x="158288" y="272091"/>
                </a:lnTo>
                <a:lnTo>
                  <a:pt x="152783" y="263940"/>
                </a:lnTo>
                <a:lnTo>
                  <a:pt x="144627" y="258446"/>
                </a:lnTo>
                <a:lnTo>
                  <a:pt x="136055" y="256714"/>
                </a:lnTo>
                <a:lnTo>
                  <a:pt x="130781" y="256714"/>
                </a:lnTo>
                <a:lnTo>
                  <a:pt x="119952" y="243186"/>
                </a:lnTo>
                <a:close/>
              </a:path>
              <a:path w="218440" h="384809" extrusionOk="0">
                <a:moveTo>
                  <a:pt x="134655" y="256431"/>
                </a:moveTo>
                <a:lnTo>
                  <a:pt x="133294" y="256431"/>
                </a:lnTo>
                <a:lnTo>
                  <a:pt x="132037" y="256526"/>
                </a:lnTo>
                <a:lnTo>
                  <a:pt x="130781" y="256714"/>
                </a:lnTo>
                <a:lnTo>
                  <a:pt x="136055" y="256714"/>
                </a:lnTo>
                <a:lnTo>
                  <a:pt x="134655" y="256431"/>
                </a:lnTo>
                <a:close/>
              </a:path>
              <a:path w="218440" h="384809" extrusionOk="0">
                <a:moveTo>
                  <a:pt x="72151" y="218206"/>
                </a:moveTo>
                <a:lnTo>
                  <a:pt x="63858" y="219613"/>
                </a:lnTo>
                <a:lnTo>
                  <a:pt x="55857" y="222666"/>
                </a:lnTo>
                <a:lnTo>
                  <a:pt x="48375" y="227459"/>
                </a:lnTo>
                <a:lnTo>
                  <a:pt x="104111" y="227459"/>
                </a:lnTo>
                <a:lnTo>
                  <a:pt x="99877" y="224544"/>
                </a:lnTo>
                <a:lnTo>
                  <a:pt x="90475" y="220465"/>
                </a:lnTo>
                <a:lnTo>
                  <a:pt x="80510" y="218349"/>
                </a:lnTo>
                <a:lnTo>
                  <a:pt x="72151" y="218206"/>
                </a:lnTo>
                <a:close/>
              </a:path>
              <a:path w="218440" h="384809" extrusionOk="0">
                <a:moveTo>
                  <a:pt x="153806" y="166675"/>
                </a:moveTo>
                <a:lnTo>
                  <a:pt x="143841" y="168691"/>
                </a:lnTo>
                <a:lnTo>
                  <a:pt x="135688" y="174188"/>
                </a:lnTo>
                <a:lnTo>
                  <a:pt x="130184" y="182339"/>
                </a:lnTo>
                <a:lnTo>
                  <a:pt x="128163" y="192318"/>
                </a:lnTo>
                <a:lnTo>
                  <a:pt x="130184" y="202303"/>
                </a:lnTo>
                <a:lnTo>
                  <a:pt x="135688" y="210458"/>
                </a:lnTo>
                <a:lnTo>
                  <a:pt x="143841" y="215956"/>
                </a:lnTo>
                <a:lnTo>
                  <a:pt x="153806" y="217972"/>
                </a:lnTo>
                <a:lnTo>
                  <a:pt x="155178" y="217972"/>
                </a:lnTo>
                <a:lnTo>
                  <a:pt x="156424" y="217867"/>
                </a:lnTo>
                <a:lnTo>
                  <a:pt x="157691" y="217679"/>
                </a:lnTo>
                <a:lnTo>
                  <a:pt x="190564" y="217679"/>
                </a:lnTo>
                <a:lnTo>
                  <a:pt x="177795" y="201658"/>
                </a:lnTo>
                <a:lnTo>
                  <a:pt x="178842" y="198768"/>
                </a:lnTo>
                <a:lnTo>
                  <a:pt x="179470" y="195617"/>
                </a:lnTo>
                <a:lnTo>
                  <a:pt x="179470" y="192318"/>
                </a:lnTo>
                <a:lnTo>
                  <a:pt x="177464" y="182339"/>
                </a:lnTo>
                <a:lnTo>
                  <a:pt x="171982" y="174188"/>
                </a:lnTo>
                <a:lnTo>
                  <a:pt x="163828" y="168691"/>
                </a:lnTo>
                <a:lnTo>
                  <a:pt x="153806" y="166675"/>
                </a:lnTo>
                <a:close/>
              </a:path>
              <a:path w="218440" h="384809" extrusionOk="0">
                <a:moveTo>
                  <a:pt x="104123" y="157178"/>
                </a:moveTo>
                <a:lnTo>
                  <a:pt x="48375" y="157178"/>
                </a:lnTo>
                <a:lnTo>
                  <a:pt x="55857" y="161976"/>
                </a:lnTo>
                <a:lnTo>
                  <a:pt x="63858" y="165032"/>
                </a:lnTo>
                <a:lnTo>
                  <a:pt x="72151" y="166441"/>
                </a:lnTo>
                <a:lnTo>
                  <a:pt x="80510" y="166298"/>
                </a:lnTo>
                <a:lnTo>
                  <a:pt x="90475" y="164177"/>
                </a:lnTo>
                <a:lnTo>
                  <a:pt x="99877" y="160099"/>
                </a:lnTo>
                <a:lnTo>
                  <a:pt x="104123" y="157178"/>
                </a:lnTo>
                <a:close/>
              </a:path>
              <a:path w="218440" h="384809" extrusionOk="0">
                <a:moveTo>
                  <a:pt x="134655" y="76929"/>
                </a:moveTo>
                <a:lnTo>
                  <a:pt x="124639" y="78944"/>
                </a:lnTo>
                <a:lnTo>
                  <a:pt x="116488" y="84438"/>
                </a:lnTo>
                <a:lnTo>
                  <a:pt x="111007" y="92589"/>
                </a:lnTo>
                <a:lnTo>
                  <a:pt x="109001" y="102572"/>
                </a:lnTo>
                <a:lnTo>
                  <a:pt x="109001" y="105860"/>
                </a:lnTo>
                <a:lnTo>
                  <a:pt x="109630" y="109022"/>
                </a:lnTo>
                <a:lnTo>
                  <a:pt x="110781" y="111912"/>
                </a:lnTo>
                <a:lnTo>
                  <a:pt x="91096" y="136508"/>
                </a:lnTo>
                <a:lnTo>
                  <a:pt x="84290" y="140100"/>
                </a:lnTo>
                <a:lnTo>
                  <a:pt x="71620" y="141461"/>
                </a:lnTo>
                <a:lnTo>
                  <a:pt x="119950" y="141461"/>
                </a:lnTo>
                <a:lnTo>
                  <a:pt x="130781" y="127922"/>
                </a:lnTo>
                <a:lnTo>
                  <a:pt x="136106" y="127922"/>
                </a:lnTo>
                <a:lnTo>
                  <a:pt x="144627" y="126201"/>
                </a:lnTo>
                <a:lnTo>
                  <a:pt x="152783" y="120707"/>
                </a:lnTo>
                <a:lnTo>
                  <a:pt x="158288" y="112556"/>
                </a:lnTo>
                <a:lnTo>
                  <a:pt x="160309" y="102572"/>
                </a:lnTo>
                <a:lnTo>
                  <a:pt x="158288" y="92589"/>
                </a:lnTo>
                <a:lnTo>
                  <a:pt x="152783" y="84438"/>
                </a:lnTo>
                <a:lnTo>
                  <a:pt x="144627" y="78944"/>
                </a:lnTo>
                <a:lnTo>
                  <a:pt x="134655" y="76929"/>
                </a:lnTo>
                <a:close/>
              </a:path>
              <a:path w="218440" h="384809" extrusionOk="0">
                <a:moveTo>
                  <a:pt x="136106" y="127922"/>
                </a:moveTo>
                <a:lnTo>
                  <a:pt x="130781" y="127922"/>
                </a:lnTo>
                <a:lnTo>
                  <a:pt x="132037" y="128111"/>
                </a:lnTo>
                <a:lnTo>
                  <a:pt x="133294" y="128215"/>
                </a:lnTo>
                <a:lnTo>
                  <a:pt x="134655" y="128215"/>
                </a:lnTo>
                <a:lnTo>
                  <a:pt x="136106" y="127922"/>
                </a:lnTo>
                <a:close/>
              </a:path>
              <a:path w="218440" h="384809" extrusionOk="0">
                <a:moveTo>
                  <a:pt x="170776" y="25643"/>
                </a:moveTo>
                <a:lnTo>
                  <a:pt x="159471" y="25643"/>
                </a:lnTo>
                <a:lnTo>
                  <a:pt x="164916" y="26543"/>
                </a:lnTo>
                <a:lnTo>
                  <a:pt x="169942" y="28198"/>
                </a:lnTo>
                <a:lnTo>
                  <a:pt x="170776" y="25643"/>
                </a:lnTo>
                <a:close/>
              </a:path>
            </a:pathLst>
          </a:custGeom>
          <a:solidFill>
            <a:srgbClr val="090A0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" name="Google Shape;1137;p120"/>
          <p:cNvSpPr/>
          <p:nvPr/>
        </p:nvSpPr>
        <p:spPr>
          <a:xfrm>
            <a:off x="476250" y="335215"/>
            <a:ext cx="162086" cy="155852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8" name="Google Shape;1138;p120"/>
          <p:cNvSpPr/>
          <p:nvPr/>
        </p:nvSpPr>
        <p:spPr>
          <a:xfrm>
            <a:off x="614362" y="380811"/>
            <a:ext cx="124238" cy="119459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9" name="Google Shape;1139;p120"/>
          <p:cNvSpPr/>
          <p:nvPr/>
        </p:nvSpPr>
        <p:spPr>
          <a:xfrm>
            <a:off x="571500" y="338137"/>
            <a:ext cx="121060" cy="116403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0" name="Google Shape;1140;p120"/>
          <p:cNvSpPr/>
          <p:nvPr/>
        </p:nvSpPr>
        <p:spPr>
          <a:xfrm>
            <a:off x="571500" y="326031"/>
            <a:ext cx="181156" cy="174188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1" name="Google Shape;1141;p120"/>
          <p:cNvSpPr txBox="1">
            <a:spLocks noGrp="1"/>
          </p:cNvSpPr>
          <p:nvPr>
            <p:ph type="title"/>
          </p:nvPr>
        </p:nvSpPr>
        <p:spPr>
          <a:xfrm>
            <a:off x="450557" y="978017"/>
            <a:ext cx="5985600" cy="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lang="en" sz="3000" b="1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Плюсы и минусы User story mapping </a:t>
            </a:r>
            <a:endParaRPr sz="30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endParaRPr sz="3000" b="1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1142" name="Google Shape;1142;p120"/>
          <p:cNvSpPr txBox="1"/>
          <p:nvPr/>
        </p:nvSpPr>
        <p:spPr>
          <a:xfrm>
            <a:off x="470240" y="1708319"/>
            <a:ext cx="8495400" cy="31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700" rIns="0" bIns="0" anchor="t" anchorCtr="0">
            <a:noAutofit/>
          </a:bodyPr>
          <a:lstStyle/>
          <a:p>
            <a:pPr marL="0" marR="0" lvl="0" indent="0" algn="l" rtl="0">
              <a:lnSpc>
                <a:spcPct val="1145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0" lvl="0" indent="0" algn="l" rtl="0">
              <a:lnSpc>
                <a:spcPct val="1145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203200" lvl="0" indent="-209550" algn="l" rtl="0">
              <a:spcBef>
                <a:spcPts val="700"/>
              </a:spcBef>
              <a:spcAft>
                <a:spcPts val="0"/>
              </a:spcAft>
              <a:buClr>
                <a:srgbClr val="FB2C38"/>
              </a:buClr>
              <a:buSzPts val="1700"/>
              <a:buFont typeface="IBM Plex Sans"/>
              <a:buChar char="+"/>
            </a:pPr>
            <a:r>
              <a:rPr lang="en" sz="17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Наглядно иллюстрирует, зачем мы реализуем ту или иную функцию в продукте исходя из пользовательского сценария</a:t>
            </a:r>
            <a:endParaRPr sz="17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203200" lvl="0" indent="-209550" algn="l" rtl="0">
              <a:spcBef>
                <a:spcPts val="0"/>
              </a:spcBef>
              <a:spcAft>
                <a:spcPts val="0"/>
              </a:spcAft>
              <a:buClr>
                <a:srgbClr val="FB2C38"/>
              </a:buClr>
              <a:buSzPts val="1700"/>
              <a:buFont typeface="IBM Plex Sans"/>
              <a:buChar char="+"/>
            </a:pPr>
            <a:r>
              <a:rPr lang="en" sz="17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Позволяет разделить улучшения на итерации и релизы</a:t>
            </a:r>
            <a:endParaRPr sz="17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203200" lvl="0" indent="-209550" algn="l" rtl="0">
              <a:spcBef>
                <a:spcPts val="0"/>
              </a:spcBef>
              <a:spcAft>
                <a:spcPts val="0"/>
              </a:spcAft>
              <a:buClr>
                <a:srgbClr val="FB2C38"/>
              </a:buClr>
              <a:buSzPts val="1700"/>
              <a:buFont typeface="IBM Plex Sans"/>
              <a:buChar char="+"/>
            </a:pPr>
            <a:r>
              <a:rPr lang="en" sz="17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Помогает команде видеть развитие продукта на несколько шагов вперед</a:t>
            </a:r>
            <a:endParaRPr sz="17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203200" lvl="0" indent="0" algn="l" rtl="0">
              <a:spcBef>
                <a:spcPts val="700"/>
              </a:spcBef>
              <a:spcAft>
                <a:spcPts val="0"/>
              </a:spcAft>
              <a:buNone/>
            </a:pPr>
            <a:endParaRPr sz="17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203200" lvl="0" indent="-209550" algn="l" rtl="0">
              <a:spcBef>
                <a:spcPts val="700"/>
              </a:spcBef>
              <a:spcAft>
                <a:spcPts val="0"/>
              </a:spcAft>
              <a:buClr>
                <a:srgbClr val="FB2C38"/>
              </a:buClr>
              <a:buSzPts val="1700"/>
              <a:buFont typeface="IBM Plex Sans"/>
              <a:buChar char="−"/>
            </a:pPr>
            <a:r>
              <a:rPr lang="en" sz="17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Недостаточная детализация для PRD (каждая User Story нуждается в своем описании и детализации сценария)</a:t>
            </a:r>
            <a:endParaRPr sz="1700">
              <a:solidFill>
                <a:srgbClr val="FB2C38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143" name="Google Shape;1143;p120"/>
          <p:cNvSpPr txBox="1"/>
          <p:nvPr/>
        </p:nvSpPr>
        <p:spPr>
          <a:xfrm>
            <a:off x="810766" y="273150"/>
            <a:ext cx="5744400" cy="25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075" tIns="41075" rIns="41075" bIns="410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"/>
              <a:buFont typeface="Arial"/>
              <a:buNone/>
            </a:pPr>
            <a:r>
              <a:rPr lang="en" sz="13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User Flow и User Story Mapping</a:t>
            </a:r>
            <a:endParaRPr sz="13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3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144" name="Google Shape;1144;p120"/>
          <p:cNvSpPr/>
          <p:nvPr/>
        </p:nvSpPr>
        <p:spPr>
          <a:xfrm>
            <a:off x="8453362" y="378749"/>
            <a:ext cx="60300" cy="789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145" name="Google Shape;1145;p120"/>
          <p:cNvSpPr/>
          <p:nvPr/>
        </p:nvSpPr>
        <p:spPr>
          <a:xfrm>
            <a:off x="8372254" y="378592"/>
            <a:ext cx="69600" cy="768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146" name="Google Shape;1146;p120"/>
          <p:cNvSpPr/>
          <p:nvPr/>
        </p:nvSpPr>
        <p:spPr>
          <a:xfrm>
            <a:off x="8345992" y="380539"/>
            <a:ext cx="0" cy="74732"/>
          </a:xfrm>
          <a:custGeom>
            <a:avLst/>
            <a:gdLst/>
            <a:ahLst/>
            <a:cxnLst/>
            <a:rect l="l" t="t" r="r" b="b"/>
            <a:pathLst>
              <a:path w="120000" h="170815" extrusionOk="0">
                <a:moveTo>
                  <a:pt x="0" y="0"/>
                </a:moveTo>
                <a:lnTo>
                  <a:pt x="0" y="170790"/>
                </a:lnTo>
              </a:path>
            </a:pathLst>
          </a:custGeom>
          <a:noFill/>
          <a:ln w="35500" cap="flat" cmpd="sng">
            <a:solidFill>
              <a:srgbClr val="090A0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147" name="Google Shape;1147;p120"/>
          <p:cNvSpPr/>
          <p:nvPr/>
        </p:nvSpPr>
        <p:spPr>
          <a:xfrm>
            <a:off x="8335727" y="347884"/>
            <a:ext cx="20802" cy="20280"/>
          </a:xfrm>
          <a:custGeom>
            <a:avLst/>
            <a:gdLst/>
            <a:ahLst/>
            <a:cxnLst/>
            <a:rect l="l" t="t" r="r" b="b"/>
            <a:pathLst>
              <a:path w="45719" h="46355" extrusionOk="0">
                <a:moveTo>
                  <a:pt x="29109" y="0"/>
                </a:moveTo>
                <a:lnTo>
                  <a:pt x="16125" y="0"/>
                </a:lnTo>
                <a:lnTo>
                  <a:pt x="10575" y="2052"/>
                </a:lnTo>
                <a:lnTo>
                  <a:pt x="6491" y="6491"/>
                </a:lnTo>
                <a:lnTo>
                  <a:pt x="2094" y="10931"/>
                </a:lnTo>
                <a:lnTo>
                  <a:pt x="0" y="16397"/>
                </a:lnTo>
                <a:lnTo>
                  <a:pt x="0" y="29370"/>
                </a:lnTo>
                <a:lnTo>
                  <a:pt x="2094" y="34836"/>
                </a:lnTo>
                <a:lnTo>
                  <a:pt x="6491" y="39276"/>
                </a:lnTo>
                <a:lnTo>
                  <a:pt x="10994" y="43715"/>
                </a:lnTo>
                <a:lnTo>
                  <a:pt x="16125" y="45768"/>
                </a:lnTo>
                <a:lnTo>
                  <a:pt x="29109" y="45768"/>
                </a:lnTo>
                <a:lnTo>
                  <a:pt x="34553" y="43715"/>
                </a:lnTo>
                <a:lnTo>
                  <a:pt x="38637" y="39276"/>
                </a:lnTo>
                <a:lnTo>
                  <a:pt x="43035" y="34836"/>
                </a:lnTo>
                <a:lnTo>
                  <a:pt x="45119" y="29370"/>
                </a:lnTo>
                <a:lnTo>
                  <a:pt x="45119" y="16397"/>
                </a:lnTo>
                <a:lnTo>
                  <a:pt x="43035" y="10931"/>
                </a:lnTo>
                <a:lnTo>
                  <a:pt x="38637" y="6491"/>
                </a:lnTo>
                <a:lnTo>
                  <a:pt x="34553" y="2052"/>
                </a:lnTo>
                <a:lnTo>
                  <a:pt x="29109" y="0"/>
                </a:lnTo>
                <a:close/>
              </a:path>
            </a:pathLst>
          </a:custGeom>
          <a:solidFill>
            <a:srgbClr val="090A0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148" name="Google Shape;1148;p120"/>
          <p:cNvSpPr/>
          <p:nvPr/>
        </p:nvSpPr>
        <p:spPr>
          <a:xfrm>
            <a:off x="8189849" y="378592"/>
            <a:ext cx="129900" cy="789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149" name="Google Shape;1149;p120"/>
          <p:cNvSpPr/>
          <p:nvPr/>
        </p:nvSpPr>
        <p:spPr>
          <a:xfrm>
            <a:off x="8092790" y="350282"/>
            <a:ext cx="84000" cy="1050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150" name="Google Shape;1150;p120"/>
          <p:cNvSpPr/>
          <p:nvPr/>
        </p:nvSpPr>
        <p:spPr>
          <a:xfrm>
            <a:off x="8032497" y="380539"/>
            <a:ext cx="49406" cy="74732"/>
          </a:xfrm>
          <a:custGeom>
            <a:avLst/>
            <a:gdLst/>
            <a:ahLst/>
            <a:cxnLst/>
            <a:rect l="l" t="t" r="r" b="b"/>
            <a:pathLst>
              <a:path w="108584" h="170815" extrusionOk="0">
                <a:moveTo>
                  <a:pt x="105546" y="0"/>
                </a:moveTo>
                <a:lnTo>
                  <a:pt x="62511" y="0"/>
                </a:lnTo>
                <a:lnTo>
                  <a:pt x="0" y="84028"/>
                </a:lnTo>
                <a:lnTo>
                  <a:pt x="66280" y="170790"/>
                </a:lnTo>
                <a:lnTo>
                  <a:pt x="108268" y="170790"/>
                </a:lnTo>
                <a:lnTo>
                  <a:pt x="41265" y="83693"/>
                </a:lnTo>
                <a:lnTo>
                  <a:pt x="41988" y="83348"/>
                </a:lnTo>
                <a:lnTo>
                  <a:pt x="105546" y="0"/>
                </a:lnTo>
                <a:close/>
              </a:path>
            </a:pathLst>
          </a:custGeom>
          <a:solidFill>
            <a:srgbClr val="090A0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151" name="Google Shape;1151;p120"/>
          <p:cNvSpPr/>
          <p:nvPr/>
        </p:nvSpPr>
        <p:spPr>
          <a:xfrm>
            <a:off x="8023803" y="350140"/>
            <a:ext cx="0" cy="105291"/>
          </a:xfrm>
          <a:custGeom>
            <a:avLst/>
            <a:gdLst/>
            <a:ahLst/>
            <a:cxnLst/>
            <a:rect l="l" t="t" r="r" b="b"/>
            <a:pathLst>
              <a:path w="120000" h="240665" extrusionOk="0">
                <a:moveTo>
                  <a:pt x="0" y="0"/>
                </a:moveTo>
                <a:lnTo>
                  <a:pt x="0" y="240139"/>
                </a:lnTo>
              </a:path>
            </a:pathLst>
          </a:custGeom>
          <a:noFill/>
          <a:ln w="35500" cap="flat" cmpd="sng">
            <a:solidFill>
              <a:srgbClr val="090A0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152" name="Google Shape;1152;p120"/>
          <p:cNvSpPr/>
          <p:nvPr/>
        </p:nvSpPr>
        <p:spPr>
          <a:xfrm>
            <a:off x="7924578" y="378474"/>
            <a:ext cx="78000" cy="7890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153" name="Google Shape;1153;p120"/>
          <p:cNvSpPr/>
          <p:nvPr/>
        </p:nvSpPr>
        <p:spPr>
          <a:xfrm>
            <a:off x="7835190" y="378473"/>
            <a:ext cx="78000" cy="7890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154" name="Google Shape;1154;p120"/>
          <p:cNvSpPr/>
          <p:nvPr/>
        </p:nvSpPr>
        <p:spPr>
          <a:xfrm>
            <a:off x="7723843" y="349028"/>
            <a:ext cx="98100" cy="108000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155" name="Google Shape;1155;p120"/>
          <p:cNvSpPr/>
          <p:nvPr/>
        </p:nvSpPr>
        <p:spPr>
          <a:xfrm>
            <a:off x="7578060" y="325191"/>
            <a:ext cx="99390" cy="168354"/>
          </a:xfrm>
          <a:custGeom>
            <a:avLst/>
            <a:gdLst/>
            <a:ahLst/>
            <a:cxnLst/>
            <a:rect l="l" t="t" r="r" b="b"/>
            <a:pathLst>
              <a:path w="218440" h="384809" extrusionOk="0">
                <a:moveTo>
                  <a:pt x="48061" y="356439"/>
                </a:moveTo>
                <a:lnTo>
                  <a:pt x="39998" y="380805"/>
                </a:lnTo>
                <a:lnTo>
                  <a:pt x="47642" y="383297"/>
                </a:lnTo>
                <a:lnTo>
                  <a:pt x="55705" y="384637"/>
                </a:lnTo>
                <a:lnTo>
                  <a:pt x="64081" y="384637"/>
                </a:lnTo>
                <a:lnTo>
                  <a:pt x="87153" y="381117"/>
                </a:lnTo>
                <a:lnTo>
                  <a:pt x="107422" y="371274"/>
                </a:lnTo>
                <a:lnTo>
                  <a:pt x="120764" y="358994"/>
                </a:lnTo>
                <a:lnTo>
                  <a:pt x="58427" y="358994"/>
                </a:lnTo>
                <a:lnTo>
                  <a:pt x="53087" y="358093"/>
                </a:lnTo>
                <a:lnTo>
                  <a:pt x="48061" y="356439"/>
                </a:lnTo>
                <a:close/>
              </a:path>
              <a:path w="218440" h="384809" extrusionOk="0">
                <a:moveTo>
                  <a:pt x="191947" y="243175"/>
                </a:moveTo>
                <a:lnTo>
                  <a:pt x="146278" y="243175"/>
                </a:lnTo>
                <a:lnTo>
                  <a:pt x="152037" y="245112"/>
                </a:lnTo>
                <a:lnTo>
                  <a:pt x="156225" y="250254"/>
                </a:lnTo>
                <a:lnTo>
                  <a:pt x="159366" y="254023"/>
                </a:lnTo>
                <a:lnTo>
                  <a:pt x="160204" y="258096"/>
                </a:lnTo>
                <a:lnTo>
                  <a:pt x="160204" y="269237"/>
                </a:lnTo>
                <a:lnTo>
                  <a:pt x="137901" y="308053"/>
                </a:lnTo>
                <a:lnTo>
                  <a:pt x="115504" y="314807"/>
                </a:lnTo>
                <a:lnTo>
                  <a:pt x="113190" y="322388"/>
                </a:lnTo>
                <a:lnTo>
                  <a:pt x="106135" y="337044"/>
                </a:lnTo>
                <a:lnTo>
                  <a:pt x="94997" y="348634"/>
                </a:lnTo>
                <a:lnTo>
                  <a:pt x="80678" y="356253"/>
                </a:lnTo>
                <a:lnTo>
                  <a:pt x="64081" y="358994"/>
                </a:lnTo>
                <a:lnTo>
                  <a:pt x="120764" y="358994"/>
                </a:lnTo>
                <a:lnTo>
                  <a:pt x="123821" y="356180"/>
                </a:lnTo>
                <a:lnTo>
                  <a:pt x="135283" y="336911"/>
                </a:lnTo>
                <a:lnTo>
                  <a:pt x="155510" y="327217"/>
                </a:lnTo>
                <a:lnTo>
                  <a:pt x="171526" y="311870"/>
                </a:lnTo>
                <a:lnTo>
                  <a:pt x="182064" y="292124"/>
                </a:lnTo>
                <a:lnTo>
                  <a:pt x="185858" y="269237"/>
                </a:lnTo>
                <a:lnTo>
                  <a:pt x="185753" y="255856"/>
                </a:lnTo>
                <a:lnTo>
                  <a:pt x="183868" y="248976"/>
                </a:lnTo>
                <a:lnTo>
                  <a:pt x="191947" y="243175"/>
                </a:lnTo>
                <a:close/>
              </a:path>
              <a:path w="218440" h="384809" extrusionOk="0">
                <a:moveTo>
                  <a:pt x="84604" y="256421"/>
                </a:moveTo>
                <a:lnTo>
                  <a:pt x="83348" y="256421"/>
                </a:lnTo>
                <a:lnTo>
                  <a:pt x="73332" y="258437"/>
                </a:lnTo>
                <a:lnTo>
                  <a:pt x="65181" y="263934"/>
                </a:lnTo>
                <a:lnTo>
                  <a:pt x="59700" y="272085"/>
                </a:lnTo>
                <a:lnTo>
                  <a:pt x="57694" y="282064"/>
                </a:lnTo>
                <a:lnTo>
                  <a:pt x="59700" y="292048"/>
                </a:lnTo>
                <a:lnTo>
                  <a:pt x="65181" y="300198"/>
                </a:lnTo>
                <a:lnTo>
                  <a:pt x="73332" y="305693"/>
                </a:lnTo>
                <a:lnTo>
                  <a:pt x="83348" y="307707"/>
                </a:lnTo>
                <a:lnTo>
                  <a:pt x="93320" y="305693"/>
                </a:lnTo>
                <a:lnTo>
                  <a:pt x="101475" y="300198"/>
                </a:lnTo>
                <a:lnTo>
                  <a:pt x="106981" y="292048"/>
                </a:lnTo>
                <a:lnTo>
                  <a:pt x="109001" y="282064"/>
                </a:lnTo>
                <a:lnTo>
                  <a:pt x="109001" y="278776"/>
                </a:lnTo>
                <a:lnTo>
                  <a:pt x="108373" y="275625"/>
                </a:lnTo>
                <a:lnTo>
                  <a:pt x="107221" y="272724"/>
                </a:lnTo>
                <a:lnTo>
                  <a:pt x="120035" y="256714"/>
                </a:lnTo>
                <a:lnTo>
                  <a:pt x="87222" y="256714"/>
                </a:lnTo>
                <a:lnTo>
                  <a:pt x="85861" y="256526"/>
                </a:lnTo>
                <a:lnTo>
                  <a:pt x="84604" y="256421"/>
                </a:lnTo>
                <a:close/>
              </a:path>
              <a:path w="218440" h="384809" extrusionOk="0">
                <a:moveTo>
                  <a:pt x="145744" y="218204"/>
                </a:moveTo>
                <a:lnTo>
                  <a:pt x="109518" y="230402"/>
                </a:lnTo>
                <a:lnTo>
                  <a:pt x="87222" y="256714"/>
                </a:lnTo>
                <a:lnTo>
                  <a:pt x="120035" y="256714"/>
                </a:lnTo>
                <a:lnTo>
                  <a:pt x="126907" y="248128"/>
                </a:lnTo>
                <a:lnTo>
                  <a:pt x="133608" y="244537"/>
                </a:lnTo>
                <a:lnTo>
                  <a:pt x="146278" y="243175"/>
                </a:lnTo>
                <a:lnTo>
                  <a:pt x="191947" y="243175"/>
                </a:lnTo>
                <a:lnTo>
                  <a:pt x="197711" y="239037"/>
                </a:lnTo>
                <a:lnTo>
                  <a:pt x="207131" y="227459"/>
                </a:lnTo>
                <a:lnTo>
                  <a:pt x="169534" y="227459"/>
                </a:lnTo>
                <a:lnTo>
                  <a:pt x="162050" y="222662"/>
                </a:lnTo>
                <a:lnTo>
                  <a:pt x="154045" y="219609"/>
                </a:lnTo>
                <a:lnTo>
                  <a:pt x="145744" y="218204"/>
                </a:lnTo>
                <a:close/>
              </a:path>
              <a:path w="218440" h="384809" extrusionOk="0">
                <a:moveTo>
                  <a:pt x="207131" y="157178"/>
                </a:moveTo>
                <a:lnTo>
                  <a:pt x="169534" y="157178"/>
                </a:lnTo>
                <a:lnTo>
                  <a:pt x="178734" y="163000"/>
                </a:lnTo>
                <a:lnTo>
                  <a:pt x="185917" y="171132"/>
                </a:lnTo>
                <a:lnTo>
                  <a:pt x="190588" y="181072"/>
                </a:lnTo>
                <a:lnTo>
                  <a:pt x="192255" y="192318"/>
                </a:lnTo>
                <a:lnTo>
                  <a:pt x="190588" y="203563"/>
                </a:lnTo>
                <a:lnTo>
                  <a:pt x="185917" y="213501"/>
                </a:lnTo>
                <a:lnTo>
                  <a:pt x="178734" y="221632"/>
                </a:lnTo>
                <a:lnTo>
                  <a:pt x="169534" y="227459"/>
                </a:lnTo>
                <a:lnTo>
                  <a:pt x="207131" y="227459"/>
                </a:lnTo>
                <a:lnTo>
                  <a:pt x="208462" y="225822"/>
                </a:lnTo>
                <a:lnTo>
                  <a:pt x="215423" y="210021"/>
                </a:lnTo>
                <a:lnTo>
                  <a:pt x="217899" y="192318"/>
                </a:lnTo>
                <a:lnTo>
                  <a:pt x="215423" y="174616"/>
                </a:lnTo>
                <a:lnTo>
                  <a:pt x="208462" y="158814"/>
                </a:lnTo>
                <a:lnTo>
                  <a:pt x="207131" y="157178"/>
                </a:lnTo>
                <a:close/>
              </a:path>
              <a:path w="218440" h="384809" extrusionOk="0">
                <a:moveTo>
                  <a:pt x="64081" y="0"/>
                </a:moveTo>
                <a:lnTo>
                  <a:pt x="25591" y="13428"/>
                </a:lnTo>
                <a:lnTo>
                  <a:pt x="3939" y="50107"/>
                </a:lnTo>
                <a:lnTo>
                  <a:pt x="0" y="83327"/>
                </a:lnTo>
                <a:lnTo>
                  <a:pt x="0" y="110216"/>
                </a:lnTo>
                <a:lnTo>
                  <a:pt x="14030" y="150267"/>
                </a:lnTo>
                <a:lnTo>
                  <a:pt x="40208" y="182978"/>
                </a:lnTo>
                <a:lnTo>
                  <a:pt x="39056" y="185868"/>
                </a:lnTo>
                <a:lnTo>
                  <a:pt x="38428" y="189020"/>
                </a:lnTo>
                <a:lnTo>
                  <a:pt x="38428" y="192318"/>
                </a:lnTo>
                <a:lnTo>
                  <a:pt x="40448" y="202297"/>
                </a:lnTo>
                <a:lnTo>
                  <a:pt x="45954" y="210449"/>
                </a:lnTo>
                <a:lnTo>
                  <a:pt x="54109" y="215945"/>
                </a:lnTo>
                <a:lnTo>
                  <a:pt x="64081" y="217961"/>
                </a:lnTo>
                <a:lnTo>
                  <a:pt x="74053" y="215945"/>
                </a:lnTo>
                <a:lnTo>
                  <a:pt x="82209" y="210449"/>
                </a:lnTo>
                <a:lnTo>
                  <a:pt x="87714" y="202297"/>
                </a:lnTo>
                <a:lnTo>
                  <a:pt x="89735" y="192318"/>
                </a:lnTo>
                <a:lnTo>
                  <a:pt x="87714" y="182335"/>
                </a:lnTo>
                <a:lnTo>
                  <a:pt x="82209" y="174184"/>
                </a:lnTo>
                <a:lnTo>
                  <a:pt x="74053" y="168690"/>
                </a:lnTo>
                <a:lnTo>
                  <a:pt x="65481" y="166958"/>
                </a:lnTo>
                <a:lnTo>
                  <a:pt x="60207" y="166958"/>
                </a:lnTo>
                <a:lnTo>
                  <a:pt x="34030" y="134247"/>
                </a:lnTo>
                <a:lnTo>
                  <a:pt x="30396" y="128781"/>
                </a:lnTo>
                <a:lnTo>
                  <a:pt x="27800" y="122950"/>
                </a:lnTo>
                <a:lnTo>
                  <a:pt x="26196" y="116696"/>
                </a:lnTo>
                <a:lnTo>
                  <a:pt x="25653" y="110216"/>
                </a:lnTo>
                <a:lnTo>
                  <a:pt x="25653" y="83327"/>
                </a:lnTo>
                <a:lnTo>
                  <a:pt x="36752" y="38826"/>
                </a:lnTo>
                <a:lnTo>
                  <a:pt x="64081" y="25643"/>
                </a:lnTo>
                <a:lnTo>
                  <a:pt x="120764" y="25643"/>
                </a:lnTo>
                <a:lnTo>
                  <a:pt x="107422" y="13363"/>
                </a:lnTo>
                <a:lnTo>
                  <a:pt x="87153" y="3519"/>
                </a:lnTo>
                <a:lnTo>
                  <a:pt x="64081" y="0"/>
                </a:lnTo>
                <a:close/>
              </a:path>
              <a:path w="218440" h="384809" extrusionOk="0">
                <a:moveTo>
                  <a:pt x="64081" y="166675"/>
                </a:moveTo>
                <a:lnTo>
                  <a:pt x="62720" y="166675"/>
                </a:lnTo>
                <a:lnTo>
                  <a:pt x="61464" y="166769"/>
                </a:lnTo>
                <a:lnTo>
                  <a:pt x="60207" y="166958"/>
                </a:lnTo>
                <a:lnTo>
                  <a:pt x="65481" y="166958"/>
                </a:lnTo>
                <a:lnTo>
                  <a:pt x="64081" y="166675"/>
                </a:lnTo>
                <a:close/>
              </a:path>
              <a:path w="218440" h="384809" extrusionOk="0">
                <a:moveTo>
                  <a:pt x="120043" y="127922"/>
                </a:moveTo>
                <a:lnTo>
                  <a:pt x="87222" y="127922"/>
                </a:lnTo>
                <a:lnTo>
                  <a:pt x="102195" y="146759"/>
                </a:lnTo>
                <a:lnTo>
                  <a:pt x="137378" y="166288"/>
                </a:lnTo>
                <a:lnTo>
                  <a:pt x="145744" y="166432"/>
                </a:lnTo>
                <a:lnTo>
                  <a:pt x="154045" y="165027"/>
                </a:lnTo>
                <a:lnTo>
                  <a:pt x="162050" y="161975"/>
                </a:lnTo>
                <a:lnTo>
                  <a:pt x="169534" y="157178"/>
                </a:lnTo>
                <a:lnTo>
                  <a:pt x="207131" y="157178"/>
                </a:lnTo>
                <a:lnTo>
                  <a:pt x="197711" y="145600"/>
                </a:lnTo>
                <a:lnTo>
                  <a:pt x="191933" y="141451"/>
                </a:lnTo>
                <a:lnTo>
                  <a:pt x="146278" y="141451"/>
                </a:lnTo>
                <a:lnTo>
                  <a:pt x="133608" y="140100"/>
                </a:lnTo>
                <a:lnTo>
                  <a:pt x="126907" y="136498"/>
                </a:lnTo>
                <a:lnTo>
                  <a:pt x="120043" y="127922"/>
                </a:lnTo>
                <a:close/>
              </a:path>
              <a:path w="218440" h="384809" extrusionOk="0">
                <a:moveTo>
                  <a:pt x="120764" y="25643"/>
                </a:moveTo>
                <a:lnTo>
                  <a:pt x="64081" y="25643"/>
                </a:lnTo>
                <a:lnTo>
                  <a:pt x="80678" y="28382"/>
                </a:lnTo>
                <a:lnTo>
                  <a:pt x="94997" y="35998"/>
                </a:lnTo>
                <a:lnTo>
                  <a:pt x="106135" y="47588"/>
                </a:lnTo>
                <a:lnTo>
                  <a:pt x="113190" y="62249"/>
                </a:lnTo>
                <a:lnTo>
                  <a:pt x="115504" y="69819"/>
                </a:lnTo>
                <a:lnTo>
                  <a:pt x="123242" y="71202"/>
                </a:lnTo>
                <a:lnTo>
                  <a:pt x="137901" y="76579"/>
                </a:lnTo>
                <a:lnTo>
                  <a:pt x="149619" y="86420"/>
                </a:lnTo>
                <a:lnTo>
                  <a:pt x="157390" y="99698"/>
                </a:lnTo>
                <a:lnTo>
                  <a:pt x="160204" y="115389"/>
                </a:lnTo>
                <a:lnTo>
                  <a:pt x="160204" y="126530"/>
                </a:lnTo>
                <a:lnTo>
                  <a:pt x="159366" y="130613"/>
                </a:lnTo>
                <a:lnTo>
                  <a:pt x="156225" y="134372"/>
                </a:lnTo>
                <a:lnTo>
                  <a:pt x="152037" y="139524"/>
                </a:lnTo>
                <a:lnTo>
                  <a:pt x="146278" y="141451"/>
                </a:lnTo>
                <a:lnTo>
                  <a:pt x="191933" y="141451"/>
                </a:lnTo>
                <a:lnTo>
                  <a:pt x="183868" y="135660"/>
                </a:lnTo>
                <a:lnTo>
                  <a:pt x="185736" y="128844"/>
                </a:lnTo>
                <a:lnTo>
                  <a:pt x="171526" y="72762"/>
                </a:lnTo>
                <a:lnTo>
                  <a:pt x="135283" y="47726"/>
                </a:lnTo>
                <a:lnTo>
                  <a:pt x="123821" y="28456"/>
                </a:lnTo>
                <a:lnTo>
                  <a:pt x="120764" y="25643"/>
                </a:lnTo>
                <a:close/>
              </a:path>
              <a:path w="218440" h="384809" extrusionOk="0">
                <a:moveTo>
                  <a:pt x="83348" y="76919"/>
                </a:moveTo>
                <a:lnTo>
                  <a:pt x="73332" y="78935"/>
                </a:lnTo>
                <a:lnTo>
                  <a:pt x="65181" y="84431"/>
                </a:lnTo>
                <a:lnTo>
                  <a:pt x="59700" y="92583"/>
                </a:lnTo>
                <a:lnTo>
                  <a:pt x="57694" y="102562"/>
                </a:lnTo>
                <a:lnTo>
                  <a:pt x="59700" y="112547"/>
                </a:lnTo>
                <a:lnTo>
                  <a:pt x="65181" y="120701"/>
                </a:lnTo>
                <a:lnTo>
                  <a:pt x="73332" y="126199"/>
                </a:lnTo>
                <a:lnTo>
                  <a:pt x="83348" y="128215"/>
                </a:lnTo>
                <a:lnTo>
                  <a:pt x="84604" y="128215"/>
                </a:lnTo>
                <a:lnTo>
                  <a:pt x="85965" y="128111"/>
                </a:lnTo>
                <a:lnTo>
                  <a:pt x="87222" y="127922"/>
                </a:lnTo>
                <a:lnTo>
                  <a:pt x="120043" y="127922"/>
                </a:lnTo>
                <a:lnTo>
                  <a:pt x="107221" y="111902"/>
                </a:lnTo>
                <a:lnTo>
                  <a:pt x="108373" y="109012"/>
                </a:lnTo>
                <a:lnTo>
                  <a:pt x="109001" y="105860"/>
                </a:lnTo>
                <a:lnTo>
                  <a:pt x="109001" y="102562"/>
                </a:lnTo>
                <a:lnTo>
                  <a:pt x="106981" y="92583"/>
                </a:lnTo>
                <a:lnTo>
                  <a:pt x="101475" y="84431"/>
                </a:lnTo>
                <a:lnTo>
                  <a:pt x="93320" y="78935"/>
                </a:lnTo>
                <a:lnTo>
                  <a:pt x="83348" y="76919"/>
                </a:lnTo>
                <a:close/>
              </a:path>
            </a:pathLst>
          </a:custGeom>
          <a:solidFill>
            <a:srgbClr val="090A0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156" name="Google Shape;1156;p120"/>
          <p:cNvSpPr/>
          <p:nvPr/>
        </p:nvSpPr>
        <p:spPr>
          <a:xfrm>
            <a:off x="7490573" y="325188"/>
            <a:ext cx="99390" cy="168354"/>
          </a:xfrm>
          <a:custGeom>
            <a:avLst/>
            <a:gdLst/>
            <a:ahLst/>
            <a:cxnLst/>
            <a:rect l="l" t="t" r="r" b="b"/>
            <a:pathLst>
              <a:path w="218440" h="384809" extrusionOk="0">
                <a:moveTo>
                  <a:pt x="162194" y="0"/>
                </a:moveTo>
                <a:lnTo>
                  <a:pt x="153806" y="0"/>
                </a:lnTo>
                <a:lnTo>
                  <a:pt x="130747" y="3519"/>
                </a:lnTo>
                <a:lnTo>
                  <a:pt x="110492" y="13363"/>
                </a:lnTo>
                <a:lnTo>
                  <a:pt x="94123" y="28456"/>
                </a:lnTo>
                <a:lnTo>
                  <a:pt x="82719" y="47726"/>
                </a:lnTo>
                <a:lnTo>
                  <a:pt x="62432" y="57421"/>
                </a:lnTo>
                <a:lnTo>
                  <a:pt x="46386" y="72771"/>
                </a:lnTo>
                <a:lnTo>
                  <a:pt x="35836" y="92517"/>
                </a:lnTo>
                <a:lnTo>
                  <a:pt x="32040" y="115399"/>
                </a:lnTo>
                <a:lnTo>
                  <a:pt x="32145" y="128781"/>
                </a:lnTo>
                <a:lnTo>
                  <a:pt x="34135" y="135671"/>
                </a:lnTo>
                <a:lnTo>
                  <a:pt x="20231" y="145604"/>
                </a:lnTo>
                <a:lnTo>
                  <a:pt x="9449" y="158815"/>
                </a:lnTo>
                <a:lnTo>
                  <a:pt x="2477" y="174616"/>
                </a:lnTo>
                <a:lnTo>
                  <a:pt x="0" y="192318"/>
                </a:lnTo>
                <a:lnTo>
                  <a:pt x="2477" y="210025"/>
                </a:lnTo>
                <a:lnTo>
                  <a:pt x="9449" y="225826"/>
                </a:lnTo>
                <a:lnTo>
                  <a:pt x="20231" y="239038"/>
                </a:lnTo>
                <a:lnTo>
                  <a:pt x="34135" y="248976"/>
                </a:lnTo>
                <a:lnTo>
                  <a:pt x="32162" y="255797"/>
                </a:lnTo>
                <a:lnTo>
                  <a:pt x="46386" y="311880"/>
                </a:lnTo>
                <a:lnTo>
                  <a:pt x="82719" y="336921"/>
                </a:lnTo>
                <a:lnTo>
                  <a:pt x="94123" y="356191"/>
                </a:lnTo>
                <a:lnTo>
                  <a:pt x="110492" y="371284"/>
                </a:lnTo>
                <a:lnTo>
                  <a:pt x="130747" y="381128"/>
                </a:lnTo>
                <a:lnTo>
                  <a:pt x="153806" y="384647"/>
                </a:lnTo>
                <a:lnTo>
                  <a:pt x="168109" y="383128"/>
                </a:lnTo>
                <a:lnTo>
                  <a:pt x="181023" y="378621"/>
                </a:lnTo>
                <a:lnTo>
                  <a:pt x="192347" y="371210"/>
                </a:lnTo>
                <a:lnTo>
                  <a:pt x="201878" y="360973"/>
                </a:lnTo>
                <a:lnTo>
                  <a:pt x="203027" y="359004"/>
                </a:lnTo>
                <a:lnTo>
                  <a:pt x="153806" y="359004"/>
                </a:lnTo>
                <a:lnTo>
                  <a:pt x="137260" y="356263"/>
                </a:lnTo>
                <a:lnTo>
                  <a:pt x="122939" y="348645"/>
                </a:lnTo>
                <a:lnTo>
                  <a:pt x="111778" y="337054"/>
                </a:lnTo>
                <a:lnTo>
                  <a:pt x="104708" y="322398"/>
                </a:lnTo>
                <a:lnTo>
                  <a:pt x="102405" y="314817"/>
                </a:lnTo>
                <a:lnTo>
                  <a:pt x="94656" y="313435"/>
                </a:lnTo>
                <a:lnTo>
                  <a:pt x="80002" y="308062"/>
                </a:lnTo>
                <a:lnTo>
                  <a:pt x="68283" y="298221"/>
                </a:lnTo>
                <a:lnTo>
                  <a:pt x="60510" y="284940"/>
                </a:lnTo>
                <a:lnTo>
                  <a:pt x="57694" y="269248"/>
                </a:lnTo>
                <a:lnTo>
                  <a:pt x="57694" y="258107"/>
                </a:lnTo>
                <a:lnTo>
                  <a:pt x="58532" y="254023"/>
                </a:lnTo>
                <a:lnTo>
                  <a:pt x="61673" y="250264"/>
                </a:lnTo>
                <a:lnTo>
                  <a:pt x="65861" y="245112"/>
                </a:lnTo>
                <a:lnTo>
                  <a:pt x="71620" y="243186"/>
                </a:lnTo>
                <a:lnTo>
                  <a:pt x="119952" y="243186"/>
                </a:lnTo>
                <a:lnTo>
                  <a:pt x="115703" y="237877"/>
                </a:lnTo>
                <a:lnTo>
                  <a:pt x="108394" y="230407"/>
                </a:lnTo>
                <a:lnTo>
                  <a:pt x="104111" y="227459"/>
                </a:lnTo>
                <a:lnTo>
                  <a:pt x="48375" y="227459"/>
                </a:lnTo>
                <a:lnTo>
                  <a:pt x="39170" y="221638"/>
                </a:lnTo>
                <a:lnTo>
                  <a:pt x="31988" y="213509"/>
                </a:lnTo>
                <a:lnTo>
                  <a:pt x="27319" y="203569"/>
                </a:lnTo>
                <a:lnTo>
                  <a:pt x="25653" y="192318"/>
                </a:lnTo>
                <a:lnTo>
                  <a:pt x="27319" y="181073"/>
                </a:lnTo>
                <a:lnTo>
                  <a:pt x="31988" y="171136"/>
                </a:lnTo>
                <a:lnTo>
                  <a:pt x="39170" y="163004"/>
                </a:lnTo>
                <a:lnTo>
                  <a:pt x="48375" y="157178"/>
                </a:lnTo>
                <a:lnTo>
                  <a:pt x="104123" y="157178"/>
                </a:lnTo>
                <a:lnTo>
                  <a:pt x="108394" y="154239"/>
                </a:lnTo>
                <a:lnTo>
                  <a:pt x="115703" y="146770"/>
                </a:lnTo>
                <a:lnTo>
                  <a:pt x="119950" y="141461"/>
                </a:lnTo>
                <a:lnTo>
                  <a:pt x="71620" y="141461"/>
                </a:lnTo>
                <a:lnTo>
                  <a:pt x="65861" y="139535"/>
                </a:lnTo>
                <a:lnTo>
                  <a:pt x="61673" y="134383"/>
                </a:lnTo>
                <a:lnTo>
                  <a:pt x="58532" y="130613"/>
                </a:lnTo>
                <a:lnTo>
                  <a:pt x="57694" y="126540"/>
                </a:lnTo>
                <a:lnTo>
                  <a:pt x="57694" y="115399"/>
                </a:lnTo>
                <a:lnTo>
                  <a:pt x="60510" y="99703"/>
                </a:lnTo>
                <a:lnTo>
                  <a:pt x="68283" y="86422"/>
                </a:lnTo>
                <a:lnTo>
                  <a:pt x="80002" y="76583"/>
                </a:lnTo>
                <a:lnTo>
                  <a:pt x="94656" y="71212"/>
                </a:lnTo>
                <a:lnTo>
                  <a:pt x="102405" y="69830"/>
                </a:lnTo>
                <a:lnTo>
                  <a:pt x="104708" y="62249"/>
                </a:lnTo>
                <a:lnTo>
                  <a:pt x="111778" y="47593"/>
                </a:lnTo>
                <a:lnTo>
                  <a:pt x="122939" y="36002"/>
                </a:lnTo>
                <a:lnTo>
                  <a:pt x="137260" y="28384"/>
                </a:lnTo>
                <a:lnTo>
                  <a:pt x="153806" y="25643"/>
                </a:lnTo>
                <a:lnTo>
                  <a:pt x="170776" y="25643"/>
                </a:lnTo>
                <a:lnTo>
                  <a:pt x="177900" y="3832"/>
                </a:lnTo>
                <a:lnTo>
                  <a:pt x="170350" y="1350"/>
                </a:lnTo>
                <a:lnTo>
                  <a:pt x="162194" y="0"/>
                </a:lnTo>
                <a:close/>
              </a:path>
              <a:path w="218440" h="384809" extrusionOk="0">
                <a:moveTo>
                  <a:pt x="190564" y="217679"/>
                </a:moveTo>
                <a:lnTo>
                  <a:pt x="157691" y="217679"/>
                </a:lnTo>
                <a:lnTo>
                  <a:pt x="183868" y="250390"/>
                </a:lnTo>
                <a:lnTo>
                  <a:pt x="187517" y="255856"/>
                </a:lnTo>
                <a:lnTo>
                  <a:pt x="190151" y="261690"/>
                </a:lnTo>
                <a:lnTo>
                  <a:pt x="191790" y="267942"/>
                </a:lnTo>
                <a:lnTo>
                  <a:pt x="192350" y="274420"/>
                </a:lnTo>
                <a:lnTo>
                  <a:pt x="192350" y="301310"/>
                </a:lnTo>
                <a:lnTo>
                  <a:pt x="181146" y="345811"/>
                </a:lnTo>
                <a:lnTo>
                  <a:pt x="153806" y="359004"/>
                </a:lnTo>
                <a:lnTo>
                  <a:pt x="203027" y="359004"/>
                </a:lnTo>
                <a:lnTo>
                  <a:pt x="209059" y="348645"/>
                </a:lnTo>
                <a:lnTo>
                  <a:pt x="214064" y="334534"/>
                </a:lnTo>
                <a:lnTo>
                  <a:pt x="217030" y="318663"/>
                </a:lnTo>
                <a:lnTo>
                  <a:pt x="218003" y="301310"/>
                </a:lnTo>
                <a:lnTo>
                  <a:pt x="218003" y="274420"/>
                </a:lnTo>
                <a:lnTo>
                  <a:pt x="217076" y="263621"/>
                </a:lnTo>
                <a:lnTo>
                  <a:pt x="214352" y="253201"/>
                </a:lnTo>
                <a:lnTo>
                  <a:pt x="209919" y="243378"/>
                </a:lnTo>
                <a:lnTo>
                  <a:pt x="203868" y="234369"/>
                </a:lnTo>
                <a:lnTo>
                  <a:pt x="190564" y="217679"/>
                </a:lnTo>
                <a:close/>
              </a:path>
              <a:path w="218440" h="384809" extrusionOk="0">
                <a:moveTo>
                  <a:pt x="119952" y="243186"/>
                </a:moveTo>
                <a:lnTo>
                  <a:pt x="71620" y="243186"/>
                </a:lnTo>
                <a:lnTo>
                  <a:pt x="84290" y="244547"/>
                </a:lnTo>
                <a:lnTo>
                  <a:pt x="91096" y="248139"/>
                </a:lnTo>
                <a:lnTo>
                  <a:pt x="110781" y="272735"/>
                </a:lnTo>
                <a:lnTo>
                  <a:pt x="109630" y="275625"/>
                </a:lnTo>
                <a:lnTo>
                  <a:pt x="109001" y="278776"/>
                </a:lnTo>
                <a:lnTo>
                  <a:pt x="109001" y="282075"/>
                </a:lnTo>
                <a:lnTo>
                  <a:pt x="111007" y="292054"/>
                </a:lnTo>
                <a:lnTo>
                  <a:pt x="116488" y="300205"/>
                </a:lnTo>
                <a:lnTo>
                  <a:pt x="124639" y="305702"/>
                </a:lnTo>
                <a:lnTo>
                  <a:pt x="134655" y="307718"/>
                </a:lnTo>
                <a:lnTo>
                  <a:pt x="144627" y="305702"/>
                </a:lnTo>
                <a:lnTo>
                  <a:pt x="152783" y="300205"/>
                </a:lnTo>
                <a:lnTo>
                  <a:pt x="158288" y="292054"/>
                </a:lnTo>
                <a:lnTo>
                  <a:pt x="160309" y="282075"/>
                </a:lnTo>
                <a:lnTo>
                  <a:pt x="158288" y="272091"/>
                </a:lnTo>
                <a:lnTo>
                  <a:pt x="152783" y="263940"/>
                </a:lnTo>
                <a:lnTo>
                  <a:pt x="144627" y="258446"/>
                </a:lnTo>
                <a:lnTo>
                  <a:pt x="136055" y="256714"/>
                </a:lnTo>
                <a:lnTo>
                  <a:pt x="130781" y="256714"/>
                </a:lnTo>
                <a:lnTo>
                  <a:pt x="119952" y="243186"/>
                </a:lnTo>
                <a:close/>
              </a:path>
              <a:path w="218440" h="384809" extrusionOk="0">
                <a:moveTo>
                  <a:pt x="134655" y="256431"/>
                </a:moveTo>
                <a:lnTo>
                  <a:pt x="133294" y="256431"/>
                </a:lnTo>
                <a:lnTo>
                  <a:pt x="132037" y="256526"/>
                </a:lnTo>
                <a:lnTo>
                  <a:pt x="130781" y="256714"/>
                </a:lnTo>
                <a:lnTo>
                  <a:pt x="136055" y="256714"/>
                </a:lnTo>
                <a:lnTo>
                  <a:pt x="134655" y="256431"/>
                </a:lnTo>
                <a:close/>
              </a:path>
              <a:path w="218440" h="384809" extrusionOk="0">
                <a:moveTo>
                  <a:pt x="72151" y="218206"/>
                </a:moveTo>
                <a:lnTo>
                  <a:pt x="63858" y="219613"/>
                </a:lnTo>
                <a:lnTo>
                  <a:pt x="55857" y="222666"/>
                </a:lnTo>
                <a:lnTo>
                  <a:pt x="48375" y="227459"/>
                </a:lnTo>
                <a:lnTo>
                  <a:pt x="104111" y="227459"/>
                </a:lnTo>
                <a:lnTo>
                  <a:pt x="99877" y="224544"/>
                </a:lnTo>
                <a:lnTo>
                  <a:pt x="90475" y="220465"/>
                </a:lnTo>
                <a:lnTo>
                  <a:pt x="80510" y="218349"/>
                </a:lnTo>
                <a:lnTo>
                  <a:pt x="72151" y="218206"/>
                </a:lnTo>
                <a:close/>
              </a:path>
              <a:path w="218440" h="384809" extrusionOk="0">
                <a:moveTo>
                  <a:pt x="153806" y="166675"/>
                </a:moveTo>
                <a:lnTo>
                  <a:pt x="143841" y="168691"/>
                </a:lnTo>
                <a:lnTo>
                  <a:pt x="135688" y="174188"/>
                </a:lnTo>
                <a:lnTo>
                  <a:pt x="130184" y="182339"/>
                </a:lnTo>
                <a:lnTo>
                  <a:pt x="128163" y="192318"/>
                </a:lnTo>
                <a:lnTo>
                  <a:pt x="130184" y="202303"/>
                </a:lnTo>
                <a:lnTo>
                  <a:pt x="135688" y="210458"/>
                </a:lnTo>
                <a:lnTo>
                  <a:pt x="143841" y="215956"/>
                </a:lnTo>
                <a:lnTo>
                  <a:pt x="153806" y="217972"/>
                </a:lnTo>
                <a:lnTo>
                  <a:pt x="155178" y="217972"/>
                </a:lnTo>
                <a:lnTo>
                  <a:pt x="156424" y="217867"/>
                </a:lnTo>
                <a:lnTo>
                  <a:pt x="157691" y="217679"/>
                </a:lnTo>
                <a:lnTo>
                  <a:pt x="190564" y="217679"/>
                </a:lnTo>
                <a:lnTo>
                  <a:pt x="177795" y="201658"/>
                </a:lnTo>
                <a:lnTo>
                  <a:pt x="178842" y="198768"/>
                </a:lnTo>
                <a:lnTo>
                  <a:pt x="179470" y="195617"/>
                </a:lnTo>
                <a:lnTo>
                  <a:pt x="179470" y="192318"/>
                </a:lnTo>
                <a:lnTo>
                  <a:pt x="177464" y="182339"/>
                </a:lnTo>
                <a:lnTo>
                  <a:pt x="171982" y="174188"/>
                </a:lnTo>
                <a:lnTo>
                  <a:pt x="163828" y="168691"/>
                </a:lnTo>
                <a:lnTo>
                  <a:pt x="153806" y="166675"/>
                </a:lnTo>
                <a:close/>
              </a:path>
              <a:path w="218440" h="384809" extrusionOk="0">
                <a:moveTo>
                  <a:pt x="104123" y="157178"/>
                </a:moveTo>
                <a:lnTo>
                  <a:pt x="48375" y="157178"/>
                </a:lnTo>
                <a:lnTo>
                  <a:pt x="55857" y="161976"/>
                </a:lnTo>
                <a:lnTo>
                  <a:pt x="63858" y="165032"/>
                </a:lnTo>
                <a:lnTo>
                  <a:pt x="72151" y="166441"/>
                </a:lnTo>
                <a:lnTo>
                  <a:pt x="80510" y="166298"/>
                </a:lnTo>
                <a:lnTo>
                  <a:pt x="90475" y="164177"/>
                </a:lnTo>
                <a:lnTo>
                  <a:pt x="99877" y="160099"/>
                </a:lnTo>
                <a:lnTo>
                  <a:pt x="104123" y="157178"/>
                </a:lnTo>
                <a:close/>
              </a:path>
              <a:path w="218440" h="384809" extrusionOk="0">
                <a:moveTo>
                  <a:pt x="134655" y="76929"/>
                </a:moveTo>
                <a:lnTo>
                  <a:pt x="124639" y="78944"/>
                </a:lnTo>
                <a:lnTo>
                  <a:pt x="116488" y="84438"/>
                </a:lnTo>
                <a:lnTo>
                  <a:pt x="111007" y="92589"/>
                </a:lnTo>
                <a:lnTo>
                  <a:pt x="109001" y="102572"/>
                </a:lnTo>
                <a:lnTo>
                  <a:pt x="109001" y="105860"/>
                </a:lnTo>
                <a:lnTo>
                  <a:pt x="109630" y="109022"/>
                </a:lnTo>
                <a:lnTo>
                  <a:pt x="110781" y="111912"/>
                </a:lnTo>
                <a:lnTo>
                  <a:pt x="91096" y="136508"/>
                </a:lnTo>
                <a:lnTo>
                  <a:pt x="84290" y="140100"/>
                </a:lnTo>
                <a:lnTo>
                  <a:pt x="71620" y="141461"/>
                </a:lnTo>
                <a:lnTo>
                  <a:pt x="119950" y="141461"/>
                </a:lnTo>
                <a:lnTo>
                  <a:pt x="130781" y="127922"/>
                </a:lnTo>
                <a:lnTo>
                  <a:pt x="136106" y="127922"/>
                </a:lnTo>
                <a:lnTo>
                  <a:pt x="144627" y="126201"/>
                </a:lnTo>
                <a:lnTo>
                  <a:pt x="152783" y="120707"/>
                </a:lnTo>
                <a:lnTo>
                  <a:pt x="158288" y="112556"/>
                </a:lnTo>
                <a:lnTo>
                  <a:pt x="160309" y="102572"/>
                </a:lnTo>
                <a:lnTo>
                  <a:pt x="158288" y="92589"/>
                </a:lnTo>
                <a:lnTo>
                  <a:pt x="152783" y="84438"/>
                </a:lnTo>
                <a:lnTo>
                  <a:pt x="144627" y="78944"/>
                </a:lnTo>
                <a:lnTo>
                  <a:pt x="134655" y="76929"/>
                </a:lnTo>
                <a:close/>
              </a:path>
              <a:path w="218440" h="384809" extrusionOk="0">
                <a:moveTo>
                  <a:pt x="136106" y="127922"/>
                </a:moveTo>
                <a:lnTo>
                  <a:pt x="130781" y="127922"/>
                </a:lnTo>
                <a:lnTo>
                  <a:pt x="132037" y="128111"/>
                </a:lnTo>
                <a:lnTo>
                  <a:pt x="133294" y="128215"/>
                </a:lnTo>
                <a:lnTo>
                  <a:pt x="134655" y="128215"/>
                </a:lnTo>
                <a:lnTo>
                  <a:pt x="136106" y="127922"/>
                </a:lnTo>
                <a:close/>
              </a:path>
              <a:path w="218440" h="384809" extrusionOk="0">
                <a:moveTo>
                  <a:pt x="170776" y="25643"/>
                </a:moveTo>
                <a:lnTo>
                  <a:pt x="159471" y="25643"/>
                </a:lnTo>
                <a:lnTo>
                  <a:pt x="164916" y="26543"/>
                </a:lnTo>
                <a:lnTo>
                  <a:pt x="169942" y="28198"/>
                </a:lnTo>
                <a:lnTo>
                  <a:pt x="170776" y="25643"/>
                </a:lnTo>
                <a:close/>
              </a:path>
            </a:pathLst>
          </a:custGeom>
          <a:solidFill>
            <a:srgbClr val="090A0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21"/>
          <p:cNvSpPr/>
          <p:nvPr/>
        </p:nvSpPr>
        <p:spPr>
          <a:xfrm>
            <a:off x="476250" y="335215"/>
            <a:ext cx="162086" cy="155852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2" name="Google Shape;1162;p121"/>
          <p:cNvSpPr/>
          <p:nvPr/>
        </p:nvSpPr>
        <p:spPr>
          <a:xfrm>
            <a:off x="614362" y="380811"/>
            <a:ext cx="124238" cy="119459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3" name="Google Shape;1163;p121"/>
          <p:cNvSpPr/>
          <p:nvPr/>
        </p:nvSpPr>
        <p:spPr>
          <a:xfrm>
            <a:off x="571500" y="338137"/>
            <a:ext cx="121060" cy="116403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4" name="Google Shape;1164;p121"/>
          <p:cNvSpPr/>
          <p:nvPr/>
        </p:nvSpPr>
        <p:spPr>
          <a:xfrm>
            <a:off x="571500" y="326031"/>
            <a:ext cx="181156" cy="174188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5" name="Google Shape;1165;p121"/>
          <p:cNvSpPr txBox="1">
            <a:spLocks noGrp="1"/>
          </p:cNvSpPr>
          <p:nvPr>
            <p:ph type="title"/>
          </p:nvPr>
        </p:nvSpPr>
        <p:spPr>
          <a:xfrm>
            <a:off x="450557" y="978019"/>
            <a:ext cx="8476200" cy="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lang="en" sz="2700" b="1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USM для приложения “Список покупок”</a:t>
            </a:r>
            <a:endParaRPr sz="2700" b="1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endParaRPr sz="2700" b="1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endParaRPr sz="2700" b="1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1166" name="Google Shape;1166;p121"/>
          <p:cNvSpPr txBox="1"/>
          <p:nvPr/>
        </p:nvSpPr>
        <p:spPr>
          <a:xfrm>
            <a:off x="810766" y="273150"/>
            <a:ext cx="5744400" cy="25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075" tIns="41075" rIns="41075" bIns="410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"/>
              <a:buFont typeface="Arial"/>
              <a:buNone/>
            </a:pPr>
            <a:r>
              <a:rPr lang="en" sz="13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User Flow и User Story Mapping</a:t>
            </a:r>
            <a:endParaRPr sz="13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3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167" name="Google Shape;1167;p121"/>
          <p:cNvSpPr/>
          <p:nvPr/>
        </p:nvSpPr>
        <p:spPr>
          <a:xfrm>
            <a:off x="8453362" y="378749"/>
            <a:ext cx="60300" cy="789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168" name="Google Shape;1168;p121"/>
          <p:cNvSpPr/>
          <p:nvPr/>
        </p:nvSpPr>
        <p:spPr>
          <a:xfrm>
            <a:off x="8372254" y="378592"/>
            <a:ext cx="69600" cy="768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169" name="Google Shape;1169;p121"/>
          <p:cNvSpPr/>
          <p:nvPr/>
        </p:nvSpPr>
        <p:spPr>
          <a:xfrm>
            <a:off x="8345992" y="380539"/>
            <a:ext cx="0" cy="74732"/>
          </a:xfrm>
          <a:custGeom>
            <a:avLst/>
            <a:gdLst/>
            <a:ahLst/>
            <a:cxnLst/>
            <a:rect l="l" t="t" r="r" b="b"/>
            <a:pathLst>
              <a:path w="120000" h="170815" extrusionOk="0">
                <a:moveTo>
                  <a:pt x="0" y="0"/>
                </a:moveTo>
                <a:lnTo>
                  <a:pt x="0" y="170790"/>
                </a:lnTo>
              </a:path>
            </a:pathLst>
          </a:custGeom>
          <a:noFill/>
          <a:ln w="35500" cap="flat" cmpd="sng">
            <a:solidFill>
              <a:srgbClr val="090A0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170" name="Google Shape;1170;p121"/>
          <p:cNvSpPr/>
          <p:nvPr/>
        </p:nvSpPr>
        <p:spPr>
          <a:xfrm>
            <a:off x="8335727" y="347884"/>
            <a:ext cx="20802" cy="20280"/>
          </a:xfrm>
          <a:custGeom>
            <a:avLst/>
            <a:gdLst/>
            <a:ahLst/>
            <a:cxnLst/>
            <a:rect l="l" t="t" r="r" b="b"/>
            <a:pathLst>
              <a:path w="45719" h="46355" extrusionOk="0">
                <a:moveTo>
                  <a:pt x="29109" y="0"/>
                </a:moveTo>
                <a:lnTo>
                  <a:pt x="16125" y="0"/>
                </a:lnTo>
                <a:lnTo>
                  <a:pt x="10575" y="2052"/>
                </a:lnTo>
                <a:lnTo>
                  <a:pt x="6491" y="6491"/>
                </a:lnTo>
                <a:lnTo>
                  <a:pt x="2094" y="10931"/>
                </a:lnTo>
                <a:lnTo>
                  <a:pt x="0" y="16397"/>
                </a:lnTo>
                <a:lnTo>
                  <a:pt x="0" y="29370"/>
                </a:lnTo>
                <a:lnTo>
                  <a:pt x="2094" y="34836"/>
                </a:lnTo>
                <a:lnTo>
                  <a:pt x="6491" y="39276"/>
                </a:lnTo>
                <a:lnTo>
                  <a:pt x="10994" y="43715"/>
                </a:lnTo>
                <a:lnTo>
                  <a:pt x="16125" y="45768"/>
                </a:lnTo>
                <a:lnTo>
                  <a:pt x="29109" y="45768"/>
                </a:lnTo>
                <a:lnTo>
                  <a:pt x="34553" y="43715"/>
                </a:lnTo>
                <a:lnTo>
                  <a:pt x="38637" y="39276"/>
                </a:lnTo>
                <a:lnTo>
                  <a:pt x="43035" y="34836"/>
                </a:lnTo>
                <a:lnTo>
                  <a:pt x="45119" y="29370"/>
                </a:lnTo>
                <a:lnTo>
                  <a:pt x="45119" y="16397"/>
                </a:lnTo>
                <a:lnTo>
                  <a:pt x="43035" y="10931"/>
                </a:lnTo>
                <a:lnTo>
                  <a:pt x="38637" y="6491"/>
                </a:lnTo>
                <a:lnTo>
                  <a:pt x="34553" y="2052"/>
                </a:lnTo>
                <a:lnTo>
                  <a:pt x="29109" y="0"/>
                </a:lnTo>
                <a:close/>
              </a:path>
            </a:pathLst>
          </a:custGeom>
          <a:solidFill>
            <a:srgbClr val="090A0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171" name="Google Shape;1171;p121"/>
          <p:cNvSpPr/>
          <p:nvPr/>
        </p:nvSpPr>
        <p:spPr>
          <a:xfrm>
            <a:off x="8189849" y="378592"/>
            <a:ext cx="129900" cy="789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172" name="Google Shape;1172;p121"/>
          <p:cNvSpPr/>
          <p:nvPr/>
        </p:nvSpPr>
        <p:spPr>
          <a:xfrm>
            <a:off x="8092790" y="350282"/>
            <a:ext cx="84000" cy="1050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173" name="Google Shape;1173;p121"/>
          <p:cNvSpPr/>
          <p:nvPr/>
        </p:nvSpPr>
        <p:spPr>
          <a:xfrm>
            <a:off x="8032497" y="380539"/>
            <a:ext cx="49406" cy="74732"/>
          </a:xfrm>
          <a:custGeom>
            <a:avLst/>
            <a:gdLst/>
            <a:ahLst/>
            <a:cxnLst/>
            <a:rect l="l" t="t" r="r" b="b"/>
            <a:pathLst>
              <a:path w="108584" h="170815" extrusionOk="0">
                <a:moveTo>
                  <a:pt x="105546" y="0"/>
                </a:moveTo>
                <a:lnTo>
                  <a:pt x="62511" y="0"/>
                </a:lnTo>
                <a:lnTo>
                  <a:pt x="0" y="84028"/>
                </a:lnTo>
                <a:lnTo>
                  <a:pt x="66280" y="170790"/>
                </a:lnTo>
                <a:lnTo>
                  <a:pt x="108268" y="170790"/>
                </a:lnTo>
                <a:lnTo>
                  <a:pt x="41265" y="83693"/>
                </a:lnTo>
                <a:lnTo>
                  <a:pt x="41988" y="83348"/>
                </a:lnTo>
                <a:lnTo>
                  <a:pt x="105546" y="0"/>
                </a:lnTo>
                <a:close/>
              </a:path>
            </a:pathLst>
          </a:custGeom>
          <a:solidFill>
            <a:srgbClr val="090A0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174" name="Google Shape;1174;p121"/>
          <p:cNvSpPr/>
          <p:nvPr/>
        </p:nvSpPr>
        <p:spPr>
          <a:xfrm>
            <a:off x="8023803" y="350140"/>
            <a:ext cx="0" cy="105291"/>
          </a:xfrm>
          <a:custGeom>
            <a:avLst/>
            <a:gdLst/>
            <a:ahLst/>
            <a:cxnLst/>
            <a:rect l="l" t="t" r="r" b="b"/>
            <a:pathLst>
              <a:path w="120000" h="240665" extrusionOk="0">
                <a:moveTo>
                  <a:pt x="0" y="0"/>
                </a:moveTo>
                <a:lnTo>
                  <a:pt x="0" y="240139"/>
                </a:lnTo>
              </a:path>
            </a:pathLst>
          </a:custGeom>
          <a:noFill/>
          <a:ln w="35500" cap="flat" cmpd="sng">
            <a:solidFill>
              <a:srgbClr val="090A0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175" name="Google Shape;1175;p121"/>
          <p:cNvSpPr/>
          <p:nvPr/>
        </p:nvSpPr>
        <p:spPr>
          <a:xfrm>
            <a:off x="7924578" y="378474"/>
            <a:ext cx="78000" cy="7890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176" name="Google Shape;1176;p121"/>
          <p:cNvSpPr/>
          <p:nvPr/>
        </p:nvSpPr>
        <p:spPr>
          <a:xfrm>
            <a:off x="7835190" y="378473"/>
            <a:ext cx="78000" cy="7890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177" name="Google Shape;1177;p121"/>
          <p:cNvSpPr/>
          <p:nvPr/>
        </p:nvSpPr>
        <p:spPr>
          <a:xfrm>
            <a:off x="7723843" y="349028"/>
            <a:ext cx="98100" cy="108000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178" name="Google Shape;1178;p121"/>
          <p:cNvSpPr/>
          <p:nvPr/>
        </p:nvSpPr>
        <p:spPr>
          <a:xfrm>
            <a:off x="7578060" y="325191"/>
            <a:ext cx="99390" cy="168354"/>
          </a:xfrm>
          <a:custGeom>
            <a:avLst/>
            <a:gdLst/>
            <a:ahLst/>
            <a:cxnLst/>
            <a:rect l="l" t="t" r="r" b="b"/>
            <a:pathLst>
              <a:path w="218440" h="384809" extrusionOk="0">
                <a:moveTo>
                  <a:pt x="48061" y="356439"/>
                </a:moveTo>
                <a:lnTo>
                  <a:pt x="39998" y="380805"/>
                </a:lnTo>
                <a:lnTo>
                  <a:pt x="47642" y="383297"/>
                </a:lnTo>
                <a:lnTo>
                  <a:pt x="55705" y="384637"/>
                </a:lnTo>
                <a:lnTo>
                  <a:pt x="64081" y="384637"/>
                </a:lnTo>
                <a:lnTo>
                  <a:pt x="87153" y="381117"/>
                </a:lnTo>
                <a:lnTo>
                  <a:pt x="107422" y="371274"/>
                </a:lnTo>
                <a:lnTo>
                  <a:pt x="120764" y="358994"/>
                </a:lnTo>
                <a:lnTo>
                  <a:pt x="58427" y="358994"/>
                </a:lnTo>
                <a:lnTo>
                  <a:pt x="53087" y="358093"/>
                </a:lnTo>
                <a:lnTo>
                  <a:pt x="48061" y="356439"/>
                </a:lnTo>
                <a:close/>
              </a:path>
              <a:path w="218440" h="384809" extrusionOk="0">
                <a:moveTo>
                  <a:pt x="191947" y="243175"/>
                </a:moveTo>
                <a:lnTo>
                  <a:pt x="146278" y="243175"/>
                </a:lnTo>
                <a:lnTo>
                  <a:pt x="152037" y="245112"/>
                </a:lnTo>
                <a:lnTo>
                  <a:pt x="156225" y="250254"/>
                </a:lnTo>
                <a:lnTo>
                  <a:pt x="159366" y="254023"/>
                </a:lnTo>
                <a:lnTo>
                  <a:pt x="160204" y="258096"/>
                </a:lnTo>
                <a:lnTo>
                  <a:pt x="160204" y="269237"/>
                </a:lnTo>
                <a:lnTo>
                  <a:pt x="137901" y="308053"/>
                </a:lnTo>
                <a:lnTo>
                  <a:pt x="115504" y="314807"/>
                </a:lnTo>
                <a:lnTo>
                  <a:pt x="113190" y="322388"/>
                </a:lnTo>
                <a:lnTo>
                  <a:pt x="106135" y="337044"/>
                </a:lnTo>
                <a:lnTo>
                  <a:pt x="94997" y="348634"/>
                </a:lnTo>
                <a:lnTo>
                  <a:pt x="80678" y="356253"/>
                </a:lnTo>
                <a:lnTo>
                  <a:pt x="64081" y="358994"/>
                </a:lnTo>
                <a:lnTo>
                  <a:pt x="120764" y="358994"/>
                </a:lnTo>
                <a:lnTo>
                  <a:pt x="123821" y="356180"/>
                </a:lnTo>
                <a:lnTo>
                  <a:pt x="135283" y="336911"/>
                </a:lnTo>
                <a:lnTo>
                  <a:pt x="155510" y="327217"/>
                </a:lnTo>
                <a:lnTo>
                  <a:pt x="171526" y="311870"/>
                </a:lnTo>
                <a:lnTo>
                  <a:pt x="182064" y="292124"/>
                </a:lnTo>
                <a:lnTo>
                  <a:pt x="185858" y="269237"/>
                </a:lnTo>
                <a:lnTo>
                  <a:pt x="185753" y="255856"/>
                </a:lnTo>
                <a:lnTo>
                  <a:pt x="183868" y="248976"/>
                </a:lnTo>
                <a:lnTo>
                  <a:pt x="191947" y="243175"/>
                </a:lnTo>
                <a:close/>
              </a:path>
              <a:path w="218440" h="384809" extrusionOk="0">
                <a:moveTo>
                  <a:pt x="84604" y="256421"/>
                </a:moveTo>
                <a:lnTo>
                  <a:pt x="83348" y="256421"/>
                </a:lnTo>
                <a:lnTo>
                  <a:pt x="73332" y="258437"/>
                </a:lnTo>
                <a:lnTo>
                  <a:pt x="65181" y="263934"/>
                </a:lnTo>
                <a:lnTo>
                  <a:pt x="59700" y="272085"/>
                </a:lnTo>
                <a:lnTo>
                  <a:pt x="57694" y="282064"/>
                </a:lnTo>
                <a:lnTo>
                  <a:pt x="59700" y="292048"/>
                </a:lnTo>
                <a:lnTo>
                  <a:pt x="65181" y="300198"/>
                </a:lnTo>
                <a:lnTo>
                  <a:pt x="73332" y="305693"/>
                </a:lnTo>
                <a:lnTo>
                  <a:pt x="83348" y="307707"/>
                </a:lnTo>
                <a:lnTo>
                  <a:pt x="93320" y="305693"/>
                </a:lnTo>
                <a:lnTo>
                  <a:pt x="101475" y="300198"/>
                </a:lnTo>
                <a:lnTo>
                  <a:pt x="106981" y="292048"/>
                </a:lnTo>
                <a:lnTo>
                  <a:pt x="109001" y="282064"/>
                </a:lnTo>
                <a:lnTo>
                  <a:pt x="109001" y="278776"/>
                </a:lnTo>
                <a:lnTo>
                  <a:pt x="108373" y="275625"/>
                </a:lnTo>
                <a:lnTo>
                  <a:pt x="107221" y="272724"/>
                </a:lnTo>
                <a:lnTo>
                  <a:pt x="120035" y="256714"/>
                </a:lnTo>
                <a:lnTo>
                  <a:pt x="87222" y="256714"/>
                </a:lnTo>
                <a:lnTo>
                  <a:pt x="85861" y="256526"/>
                </a:lnTo>
                <a:lnTo>
                  <a:pt x="84604" y="256421"/>
                </a:lnTo>
                <a:close/>
              </a:path>
              <a:path w="218440" h="384809" extrusionOk="0">
                <a:moveTo>
                  <a:pt x="145744" y="218204"/>
                </a:moveTo>
                <a:lnTo>
                  <a:pt x="109518" y="230402"/>
                </a:lnTo>
                <a:lnTo>
                  <a:pt x="87222" y="256714"/>
                </a:lnTo>
                <a:lnTo>
                  <a:pt x="120035" y="256714"/>
                </a:lnTo>
                <a:lnTo>
                  <a:pt x="126907" y="248128"/>
                </a:lnTo>
                <a:lnTo>
                  <a:pt x="133608" y="244537"/>
                </a:lnTo>
                <a:lnTo>
                  <a:pt x="146278" y="243175"/>
                </a:lnTo>
                <a:lnTo>
                  <a:pt x="191947" y="243175"/>
                </a:lnTo>
                <a:lnTo>
                  <a:pt x="197711" y="239037"/>
                </a:lnTo>
                <a:lnTo>
                  <a:pt x="207131" y="227459"/>
                </a:lnTo>
                <a:lnTo>
                  <a:pt x="169534" y="227459"/>
                </a:lnTo>
                <a:lnTo>
                  <a:pt x="162050" y="222662"/>
                </a:lnTo>
                <a:lnTo>
                  <a:pt x="154045" y="219609"/>
                </a:lnTo>
                <a:lnTo>
                  <a:pt x="145744" y="218204"/>
                </a:lnTo>
                <a:close/>
              </a:path>
              <a:path w="218440" h="384809" extrusionOk="0">
                <a:moveTo>
                  <a:pt x="207131" y="157178"/>
                </a:moveTo>
                <a:lnTo>
                  <a:pt x="169534" y="157178"/>
                </a:lnTo>
                <a:lnTo>
                  <a:pt x="178734" y="163000"/>
                </a:lnTo>
                <a:lnTo>
                  <a:pt x="185917" y="171132"/>
                </a:lnTo>
                <a:lnTo>
                  <a:pt x="190588" y="181072"/>
                </a:lnTo>
                <a:lnTo>
                  <a:pt x="192255" y="192318"/>
                </a:lnTo>
                <a:lnTo>
                  <a:pt x="190588" y="203563"/>
                </a:lnTo>
                <a:lnTo>
                  <a:pt x="185917" y="213501"/>
                </a:lnTo>
                <a:lnTo>
                  <a:pt x="178734" y="221632"/>
                </a:lnTo>
                <a:lnTo>
                  <a:pt x="169534" y="227459"/>
                </a:lnTo>
                <a:lnTo>
                  <a:pt x="207131" y="227459"/>
                </a:lnTo>
                <a:lnTo>
                  <a:pt x="208462" y="225822"/>
                </a:lnTo>
                <a:lnTo>
                  <a:pt x="215423" y="210021"/>
                </a:lnTo>
                <a:lnTo>
                  <a:pt x="217899" y="192318"/>
                </a:lnTo>
                <a:lnTo>
                  <a:pt x="215423" y="174616"/>
                </a:lnTo>
                <a:lnTo>
                  <a:pt x="208462" y="158814"/>
                </a:lnTo>
                <a:lnTo>
                  <a:pt x="207131" y="157178"/>
                </a:lnTo>
                <a:close/>
              </a:path>
              <a:path w="218440" h="384809" extrusionOk="0">
                <a:moveTo>
                  <a:pt x="64081" y="0"/>
                </a:moveTo>
                <a:lnTo>
                  <a:pt x="25591" y="13428"/>
                </a:lnTo>
                <a:lnTo>
                  <a:pt x="3939" y="50107"/>
                </a:lnTo>
                <a:lnTo>
                  <a:pt x="0" y="83327"/>
                </a:lnTo>
                <a:lnTo>
                  <a:pt x="0" y="110216"/>
                </a:lnTo>
                <a:lnTo>
                  <a:pt x="14030" y="150267"/>
                </a:lnTo>
                <a:lnTo>
                  <a:pt x="40208" y="182978"/>
                </a:lnTo>
                <a:lnTo>
                  <a:pt x="39056" y="185868"/>
                </a:lnTo>
                <a:lnTo>
                  <a:pt x="38428" y="189020"/>
                </a:lnTo>
                <a:lnTo>
                  <a:pt x="38428" y="192318"/>
                </a:lnTo>
                <a:lnTo>
                  <a:pt x="40448" y="202297"/>
                </a:lnTo>
                <a:lnTo>
                  <a:pt x="45954" y="210449"/>
                </a:lnTo>
                <a:lnTo>
                  <a:pt x="54109" y="215945"/>
                </a:lnTo>
                <a:lnTo>
                  <a:pt x="64081" y="217961"/>
                </a:lnTo>
                <a:lnTo>
                  <a:pt x="74053" y="215945"/>
                </a:lnTo>
                <a:lnTo>
                  <a:pt x="82209" y="210449"/>
                </a:lnTo>
                <a:lnTo>
                  <a:pt x="87714" y="202297"/>
                </a:lnTo>
                <a:lnTo>
                  <a:pt x="89735" y="192318"/>
                </a:lnTo>
                <a:lnTo>
                  <a:pt x="87714" y="182335"/>
                </a:lnTo>
                <a:lnTo>
                  <a:pt x="82209" y="174184"/>
                </a:lnTo>
                <a:lnTo>
                  <a:pt x="74053" y="168690"/>
                </a:lnTo>
                <a:lnTo>
                  <a:pt x="65481" y="166958"/>
                </a:lnTo>
                <a:lnTo>
                  <a:pt x="60207" y="166958"/>
                </a:lnTo>
                <a:lnTo>
                  <a:pt x="34030" y="134247"/>
                </a:lnTo>
                <a:lnTo>
                  <a:pt x="30396" y="128781"/>
                </a:lnTo>
                <a:lnTo>
                  <a:pt x="27800" y="122950"/>
                </a:lnTo>
                <a:lnTo>
                  <a:pt x="26196" y="116696"/>
                </a:lnTo>
                <a:lnTo>
                  <a:pt x="25653" y="110216"/>
                </a:lnTo>
                <a:lnTo>
                  <a:pt x="25653" y="83327"/>
                </a:lnTo>
                <a:lnTo>
                  <a:pt x="36752" y="38826"/>
                </a:lnTo>
                <a:lnTo>
                  <a:pt x="64081" y="25643"/>
                </a:lnTo>
                <a:lnTo>
                  <a:pt x="120764" y="25643"/>
                </a:lnTo>
                <a:lnTo>
                  <a:pt x="107422" y="13363"/>
                </a:lnTo>
                <a:lnTo>
                  <a:pt x="87153" y="3519"/>
                </a:lnTo>
                <a:lnTo>
                  <a:pt x="64081" y="0"/>
                </a:lnTo>
                <a:close/>
              </a:path>
              <a:path w="218440" h="384809" extrusionOk="0">
                <a:moveTo>
                  <a:pt x="64081" y="166675"/>
                </a:moveTo>
                <a:lnTo>
                  <a:pt x="62720" y="166675"/>
                </a:lnTo>
                <a:lnTo>
                  <a:pt x="61464" y="166769"/>
                </a:lnTo>
                <a:lnTo>
                  <a:pt x="60207" y="166958"/>
                </a:lnTo>
                <a:lnTo>
                  <a:pt x="65481" y="166958"/>
                </a:lnTo>
                <a:lnTo>
                  <a:pt x="64081" y="166675"/>
                </a:lnTo>
                <a:close/>
              </a:path>
              <a:path w="218440" h="384809" extrusionOk="0">
                <a:moveTo>
                  <a:pt x="120043" y="127922"/>
                </a:moveTo>
                <a:lnTo>
                  <a:pt x="87222" y="127922"/>
                </a:lnTo>
                <a:lnTo>
                  <a:pt x="102195" y="146759"/>
                </a:lnTo>
                <a:lnTo>
                  <a:pt x="137378" y="166288"/>
                </a:lnTo>
                <a:lnTo>
                  <a:pt x="145744" y="166432"/>
                </a:lnTo>
                <a:lnTo>
                  <a:pt x="154045" y="165027"/>
                </a:lnTo>
                <a:lnTo>
                  <a:pt x="162050" y="161975"/>
                </a:lnTo>
                <a:lnTo>
                  <a:pt x="169534" y="157178"/>
                </a:lnTo>
                <a:lnTo>
                  <a:pt x="207131" y="157178"/>
                </a:lnTo>
                <a:lnTo>
                  <a:pt x="197711" y="145600"/>
                </a:lnTo>
                <a:lnTo>
                  <a:pt x="191933" y="141451"/>
                </a:lnTo>
                <a:lnTo>
                  <a:pt x="146278" y="141451"/>
                </a:lnTo>
                <a:lnTo>
                  <a:pt x="133608" y="140100"/>
                </a:lnTo>
                <a:lnTo>
                  <a:pt x="126907" y="136498"/>
                </a:lnTo>
                <a:lnTo>
                  <a:pt x="120043" y="127922"/>
                </a:lnTo>
                <a:close/>
              </a:path>
              <a:path w="218440" h="384809" extrusionOk="0">
                <a:moveTo>
                  <a:pt x="120764" y="25643"/>
                </a:moveTo>
                <a:lnTo>
                  <a:pt x="64081" y="25643"/>
                </a:lnTo>
                <a:lnTo>
                  <a:pt x="80678" y="28382"/>
                </a:lnTo>
                <a:lnTo>
                  <a:pt x="94997" y="35998"/>
                </a:lnTo>
                <a:lnTo>
                  <a:pt x="106135" y="47588"/>
                </a:lnTo>
                <a:lnTo>
                  <a:pt x="113190" y="62249"/>
                </a:lnTo>
                <a:lnTo>
                  <a:pt x="115504" y="69819"/>
                </a:lnTo>
                <a:lnTo>
                  <a:pt x="123242" y="71202"/>
                </a:lnTo>
                <a:lnTo>
                  <a:pt x="137901" y="76579"/>
                </a:lnTo>
                <a:lnTo>
                  <a:pt x="149619" y="86420"/>
                </a:lnTo>
                <a:lnTo>
                  <a:pt x="157390" y="99698"/>
                </a:lnTo>
                <a:lnTo>
                  <a:pt x="160204" y="115389"/>
                </a:lnTo>
                <a:lnTo>
                  <a:pt x="160204" y="126530"/>
                </a:lnTo>
                <a:lnTo>
                  <a:pt x="159366" y="130613"/>
                </a:lnTo>
                <a:lnTo>
                  <a:pt x="156225" y="134372"/>
                </a:lnTo>
                <a:lnTo>
                  <a:pt x="152037" y="139524"/>
                </a:lnTo>
                <a:lnTo>
                  <a:pt x="146278" y="141451"/>
                </a:lnTo>
                <a:lnTo>
                  <a:pt x="191933" y="141451"/>
                </a:lnTo>
                <a:lnTo>
                  <a:pt x="183868" y="135660"/>
                </a:lnTo>
                <a:lnTo>
                  <a:pt x="185736" y="128844"/>
                </a:lnTo>
                <a:lnTo>
                  <a:pt x="171526" y="72762"/>
                </a:lnTo>
                <a:lnTo>
                  <a:pt x="135283" y="47726"/>
                </a:lnTo>
                <a:lnTo>
                  <a:pt x="123821" y="28456"/>
                </a:lnTo>
                <a:lnTo>
                  <a:pt x="120764" y="25643"/>
                </a:lnTo>
                <a:close/>
              </a:path>
              <a:path w="218440" h="384809" extrusionOk="0">
                <a:moveTo>
                  <a:pt x="83348" y="76919"/>
                </a:moveTo>
                <a:lnTo>
                  <a:pt x="73332" y="78935"/>
                </a:lnTo>
                <a:lnTo>
                  <a:pt x="65181" y="84431"/>
                </a:lnTo>
                <a:lnTo>
                  <a:pt x="59700" y="92583"/>
                </a:lnTo>
                <a:lnTo>
                  <a:pt x="57694" y="102562"/>
                </a:lnTo>
                <a:lnTo>
                  <a:pt x="59700" y="112547"/>
                </a:lnTo>
                <a:lnTo>
                  <a:pt x="65181" y="120701"/>
                </a:lnTo>
                <a:lnTo>
                  <a:pt x="73332" y="126199"/>
                </a:lnTo>
                <a:lnTo>
                  <a:pt x="83348" y="128215"/>
                </a:lnTo>
                <a:lnTo>
                  <a:pt x="84604" y="128215"/>
                </a:lnTo>
                <a:lnTo>
                  <a:pt x="85965" y="128111"/>
                </a:lnTo>
                <a:lnTo>
                  <a:pt x="87222" y="127922"/>
                </a:lnTo>
                <a:lnTo>
                  <a:pt x="120043" y="127922"/>
                </a:lnTo>
                <a:lnTo>
                  <a:pt x="107221" y="111902"/>
                </a:lnTo>
                <a:lnTo>
                  <a:pt x="108373" y="109012"/>
                </a:lnTo>
                <a:lnTo>
                  <a:pt x="109001" y="105860"/>
                </a:lnTo>
                <a:lnTo>
                  <a:pt x="109001" y="102562"/>
                </a:lnTo>
                <a:lnTo>
                  <a:pt x="106981" y="92583"/>
                </a:lnTo>
                <a:lnTo>
                  <a:pt x="101475" y="84431"/>
                </a:lnTo>
                <a:lnTo>
                  <a:pt x="93320" y="78935"/>
                </a:lnTo>
                <a:lnTo>
                  <a:pt x="83348" y="76919"/>
                </a:lnTo>
                <a:close/>
              </a:path>
            </a:pathLst>
          </a:custGeom>
          <a:solidFill>
            <a:srgbClr val="090A0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179" name="Google Shape;1179;p121"/>
          <p:cNvSpPr/>
          <p:nvPr/>
        </p:nvSpPr>
        <p:spPr>
          <a:xfrm>
            <a:off x="7490573" y="325188"/>
            <a:ext cx="99390" cy="168354"/>
          </a:xfrm>
          <a:custGeom>
            <a:avLst/>
            <a:gdLst/>
            <a:ahLst/>
            <a:cxnLst/>
            <a:rect l="l" t="t" r="r" b="b"/>
            <a:pathLst>
              <a:path w="218440" h="384809" extrusionOk="0">
                <a:moveTo>
                  <a:pt x="162194" y="0"/>
                </a:moveTo>
                <a:lnTo>
                  <a:pt x="153806" y="0"/>
                </a:lnTo>
                <a:lnTo>
                  <a:pt x="130747" y="3519"/>
                </a:lnTo>
                <a:lnTo>
                  <a:pt x="110492" y="13363"/>
                </a:lnTo>
                <a:lnTo>
                  <a:pt x="94123" y="28456"/>
                </a:lnTo>
                <a:lnTo>
                  <a:pt x="82719" y="47726"/>
                </a:lnTo>
                <a:lnTo>
                  <a:pt x="62432" y="57421"/>
                </a:lnTo>
                <a:lnTo>
                  <a:pt x="46386" y="72771"/>
                </a:lnTo>
                <a:lnTo>
                  <a:pt x="35836" y="92517"/>
                </a:lnTo>
                <a:lnTo>
                  <a:pt x="32040" y="115399"/>
                </a:lnTo>
                <a:lnTo>
                  <a:pt x="32145" y="128781"/>
                </a:lnTo>
                <a:lnTo>
                  <a:pt x="34135" y="135671"/>
                </a:lnTo>
                <a:lnTo>
                  <a:pt x="20231" y="145604"/>
                </a:lnTo>
                <a:lnTo>
                  <a:pt x="9449" y="158815"/>
                </a:lnTo>
                <a:lnTo>
                  <a:pt x="2477" y="174616"/>
                </a:lnTo>
                <a:lnTo>
                  <a:pt x="0" y="192318"/>
                </a:lnTo>
                <a:lnTo>
                  <a:pt x="2477" y="210025"/>
                </a:lnTo>
                <a:lnTo>
                  <a:pt x="9449" y="225826"/>
                </a:lnTo>
                <a:lnTo>
                  <a:pt x="20231" y="239038"/>
                </a:lnTo>
                <a:lnTo>
                  <a:pt x="34135" y="248976"/>
                </a:lnTo>
                <a:lnTo>
                  <a:pt x="32162" y="255797"/>
                </a:lnTo>
                <a:lnTo>
                  <a:pt x="46386" y="311880"/>
                </a:lnTo>
                <a:lnTo>
                  <a:pt x="82719" y="336921"/>
                </a:lnTo>
                <a:lnTo>
                  <a:pt x="94123" y="356191"/>
                </a:lnTo>
                <a:lnTo>
                  <a:pt x="110492" y="371284"/>
                </a:lnTo>
                <a:lnTo>
                  <a:pt x="130747" y="381128"/>
                </a:lnTo>
                <a:lnTo>
                  <a:pt x="153806" y="384647"/>
                </a:lnTo>
                <a:lnTo>
                  <a:pt x="168109" y="383128"/>
                </a:lnTo>
                <a:lnTo>
                  <a:pt x="181023" y="378621"/>
                </a:lnTo>
                <a:lnTo>
                  <a:pt x="192347" y="371210"/>
                </a:lnTo>
                <a:lnTo>
                  <a:pt x="201878" y="360973"/>
                </a:lnTo>
                <a:lnTo>
                  <a:pt x="203027" y="359004"/>
                </a:lnTo>
                <a:lnTo>
                  <a:pt x="153806" y="359004"/>
                </a:lnTo>
                <a:lnTo>
                  <a:pt x="137260" y="356263"/>
                </a:lnTo>
                <a:lnTo>
                  <a:pt x="122939" y="348645"/>
                </a:lnTo>
                <a:lnTo>
                  <a:pt x="111778" y="337054"/>
                </a:lnTo>
                <a:lnTo>
                  <a:pt x="104708" y="322398"/>
                </a:lnTo>
                <a:lnTo>
                  <a:pt x="102405" y="314817"/>
                </a:lnTo>
                <a:lnTo>
                  <a:pt x="94656" y="313435"/>
                </a:lnTo>
                <a:lnTo>
                  <a:pt x="80002" y="308062"/>
                </a:lnTo>
                <a:lnTo>
                  <a:pt x="68283" y="298221"/>
                </a:lnTo>
                <a:lnTo>
                  <a:pt x="60510" y="284940"/>
                </a:lnTo>
                <a:lnTo>
                  <a:pt x="57694" y="269248"/>
                </a:lnTo>
                <a:lnTo>
                  <a:pt x="57694" y="258107"/>
                </a:lnTo>
                <a:lnTo>
                  <a:pt x="58532" y="254023"/>
                </a:lnTo>
                <a:lnTo>
                  <a:pt x="61673" y="250264"/>
                </a:lnTo>
                <a:lnTo>
                  <a:pt x="65861" y="245112"/>
                </a:lnTo>
                <a:lnTo>
                  <a:pt x="71620" y="243186"/>
                </a:lnTo>
                <a:lnTo>
                  <a:pt x="119952" y="243186"/>
                </a:lnTo>
                <a:lnTo>
                  <a:pt x="115703" y="237877"/>
                </a:lnTo>
                <a:lnTo>
                  <a:pt x="108394" y="230407"/>
                </a:lnTo>
                <a:lnTo>
                  <a:pt x="104111" y="227459"/>
                </a:lnTo>
                <a:lnTo>
                  <a:pt x="48375" y="227459"/>
                </a:lnTo>
                <a:lnTo>
                  <a:pt x="39170" y="221638"/>
                </a:lnTo>
                <a:lnTo>
                  <a:pt x="31988" y="213509"/>
                </a:lnTo>
                <a:lnTo>
                  <a:pt x="27319" y="203569"/>
                </a:lnTo>
                <a:lnTo>
                  <a:pt x="25653" y="192318"/>
                </a:lnTo>
                <a:lnTo>
                  <a:pt x="27319" y="181073"/>
                </a:lnTo>
                <a:lnTo>
                  <a:pt x="31988" y="171136"/>
                </a:lnTo>
                <a:lnTo>
                  <a:pt x="39170" y="163004"/>
                </a:lnTo>
                <a:lnTo>
                  <a:pt x="48375" y="157178"/>
                </a:lnTo>
                <a:lnTo>
                  <a:pt x="104123" y="157178"/>
                </a:lnTo>
                <a:lnTo>
                  <a:pt x="108394" y="154239"/>
                </a:lnTo>
                <a:lnTo>
                  <a:pt x="115703" y="146770"/>
                </a:lnTo>
                <a:lnTo>
                  <a:pt x="119950" y="141461"/>
                </a:lnTo>
                <a:lnTo>
                  <a:pt x="71620" y="141461"/>
                </a:lnTo>
                <a:lnTo>
                  <a:pt x="65861" y="139535"/>
                </a:lnTo>
                <a:lnTo>
                  <a:pt x="61673" y="134383"/>
                </a:lnTo>
                <a:lnTo>
                  <a:pt x="58532" y="130613"/>
                </a:lnTo>
                <a:lnTo>
                  <a:pt x="57694" y="126540"/>
                </a:lnTo>
                <a:lnTo>
                  <a:pt x="57694" y="115399"/>
                </a:lnTo>
                <a:lnTo>
                  <a:pt x="60510" y="99703"/>
                </a:lnTo>
                <a:lnTo>
                  <a:pt x="68283" y="86422"/>
                </a:lnTo>
                <a:lnTo>
                  <a:pt x="80002" y="76583"/>
                </a:lnTo>
                <a:lnTo>
                  <a:pt x="94656" y="71212"/>
                </a:lnTo>
                <a:lnTo>
                  <a:pt x="102405" y="69830"/>
                </a:lnTo>
                <a:lnTo>
                  <a:pt x="104708" y="62249"/>
                </a:lnTo>
                <a:lnTo>
                  <a:pt x="111778" y="47593"/>
                </a:lnTo>
                <a:lnTo>
                  <a:pt x="122939" y="36002"/>
                </a:lnTo>
                <a:lnTo>
                  <a:pt x="137260" y="28384"/>
                </a:lnTo>
                <a:lnTo>
                  <a:pt x="153806" y="25643"/>
                </a:lnTo>
                <a:lnTo>
                  <a:pt x="170776" y="25643"/>
                </a:lnTo>
                <a:lnTo>
                  <a:pt x="177900" y="3832"/>
                </a:lnTo>
                <a:lnTo>
                  <a:pt x="170350" y="1350"/>
                </a:lnTo>
                <a:lnTo>
                  <a:pt x="162194" y="0"/>
                </a:lnTo>
                <a:close/>
              </a:path>
              <a:path w="218440" h="384809" extrusionOk="0">
                <a:moveTo>
                  <a:pt x="190564" y="217679"/>
                </a:moveTo>
                <a:lnTo>
                  <a:pt x="157691" y="217679"/>
                </a:lnTo>
                <a:lnTo>
                  <a:pt x="183868" y="250390"/>
                </a:lnTo>
                <a:lnTo>
                  <a:pt x="187517" y="255856"/>
                </a:lnTo>
                <a:lnTo>
                  <a:pt x="190151" y="261690"/>
                </a:lnTo>
                <a:lnTo>
                  <a:pt x="191790" y="267942"/>
                </a:lnTo>
                <a:lnTo>
                  <a:pt x="192350" y="274420"/>
                </a:lnTo>
                <a:lnTo>
                  <a:pt x="192350" y="301310"/>
                </a:lnTo>
                <a:lnTo>
                  <a:pt x="181146" y="345811"/>
                </a:lnTo>
                <a:lnTo>
                  <a:pt x="153806" y="359004"/>
                </a:lnTo>
                <a:lnTo>
                  <a:pt x="203027" y="359004"/>
                </a:lnTo>
                <a:lnTo>
                  <a:pt x="209059" y="348645"/>
                </a:lnTo>
                <a:lnTo>
                  <a:pt x="214064" y="334534"/>
                </a:lnTo>
                <a:lnTo>
                  <a:pt x="217030" y="318663"/>
                </a:lnTo>
                <a:lnTo>
                  <a:pt x="218003" y="301310"/>
                </a:lnTo>
                <a:lnTo>
                  <a:pt x="218003" y="274420"/>
                </a:lnTo>
                <a:lnTo>
                  <a:pt x="217076" y="263621"/>
                </a:lnTo>
                <a:lnTo>
                  <a:pt x="214352" y="253201"/>
                </a:lnTo>
                <a:lnTo>
                  <a:pt x="209919" y="243378"/>
                </a:lnTo>
                <a:lnTo>
                  <a:pt x="203868" y="234369"/>
                </a:lnTo>
                <a:lnTo>
                  <a:pt x="190564" y="217679"/>
                </a:lnTo>
                <a:close/>
              </a:path>
              <a:path w="218440" h="384809" extrusionOk="0">
                <a:moveTo>
                  <a:pt x="119952" y="243186"/>
                </a:moveTo>
                <a:lnTo>
                  <a:pt x="71620" y="243186"/>
                </a:lnTo>
                <a:lnTo>
                  <a:pt x="84290" y="244547"/>
                </a:lnTo>
                <a:lnTo>
                  <a:pt x="91096" y="248139"/>
                </a:lnTo>
                <a:lnTo>
                  <a:pt x="110781" y="272735"/>
                </a:lnTo>
                <a:lnTo>
                  <a:pt x="109630" y="275625"/>
                </a:lnTo>
                <a:lnTo>
                  <a:pt x="109001" y="278776"/>
                </a:lnTo>
                <a:lnTo>
                  <a:pt x="109001" y="282075"/>
                </a:lnTo>
                <a:lnTo>
                  <a:pt x="111007" y="292054"/>
                </a:lnTo>
                <a:lnTo>
                  <a:pt x="116488" y="300205"/>
                </a:lnTo>
                <a:lnTo>
                  <a:pt x="124639" y="305702"/>
                </a:lnTo>
                <a:lnTo>
                  <a:pt x="134655" y="307718"/>
                </a:lnTo>
                <a:lnTo>
                  <a:pt x="144627" y="305702"/>
                </a:lnTo>
                <a:lnTo>
                  <a:pt x="152783" y="300205"/>
                </a:lnTo>
                <a:lnTo>
                  <a:pt x="158288" y="292054"/>
                </a:lnTo>
                <a:lnTo>
                  <a:pt x="160309" y="282075"/>
                </a:lnTo>
                <a:lnTo>
                  <a:pt x="158288" y="272091"/>
                </a:lnTo>
                <a:lnTo>
                  <a:pt x="152783" y="263940"/>
                </a:lnTo>
                <a:lnTo>
                  <a:pt x="144627" y="258446"/>
                </a:lnTo>
                <a:lnTo>
                  <a:pt x="136055" y="256714"/>
                </a:lnTo>
                <a:lnTo>
                  <a:pt x="130781" y="256714"/>
                </a:lnTo>
                <a:lnTo>
                  <a:pt x="119952" y="243186"/>
                </a:lnTo>
                <a:close/>
              </a:path>
              <a:path w="218440" h="384809" extrusionOk="0">
                <a:moveTo>
                  <a:pt x="134655" y="256431"/>
                </a:moveTo>
                <a:lnTo>
                  <a:pt x="133294" y="256431"/>
                </a:lnTo>
                <a:lnTo>
                  <a:pt x="132037" y="256526"/>
                </a:lnTo>
                <a:lnTo>
                  <a:pt x="130781" y="256714"/>
                </a:lnTo>
                <a:lnTo>
                  <a:pt x="136055" y="256714"/>
                </a:lnTo>
                <a:lnTo>
                  <a:pt x="134655" y="256431"/>
                </a:lnTo>
                <a:close/>
              </a:path>
              <a:path w="218440" h="384809" extrusionOk="0">
                <a:moveTo>
                  <a:pt x="72151" y="218206"/>
                </a:moveTo>
                <a:lnTo>
                  <a:pt x="63858" y="219613"/>
                </a:lnTo>
                <a:lnTo>
                  <a:pt x="55857" y="222666"/>
                </a:lnTo>
                <a:lnTo>
                  <a:pt x="48375" y="227459"/>
                </a:lnTo>
                <a:lnTo>
                  <a:pt x="104111" y="227459"/>
                </a:lnTo>
                <a:lnTo>
                  <a:pt x="99877" y="224544"/>
                </a:lnTo>
                <a:lnTo>
                  <a:pt x="90475" y="220465"/>
                </a:lnTo>
                <a:lnTo>
                  <a:pt x="80510" y="218349"/>
                </a:lnTo>
                <a:lnTo>
                  <a:pt x="72151" y="218206"/>
                </a:lnTo>
                <a:close/>
              </a:path>
              <a:path w="218440" h="384809" extrusionOk="0">
                <a:moveTo>
                  <a:pt x="153806" y="166675"/>
                </a:moveTo>
                <a:lnTo>
                  <a:pt x="143841" y="168691"/>
                </a:lnTo>
                <a:lnTo>
                  <a:pt x="135688" y="174188"/>
                </a:lnTo>
                <a:lnTo>
                  <a:pt x="130184" y="182339"/>
                </a:lnTo>
                <a:lnTo>
                  <a:pt x="128163" y="192318"/>
                </a:lnTo>
                <a:lnTo>
                  <a:pt x="130184" y="202303"/>
                </a:lnTo>
                <a:lnTo>
                  <a:pt x="135688" y="210458"/>
                </a:lnTo>
                <a:lnTo>
                  <a:pt x="143841" y="215956"/>
                </a:lnTo>
                <a:lnTo>
                  <a:pt x="153806" y="217972"/>
                </a:lnTo>
                <a:lnTo>
                  <a:pt x="155178" y="217972"/>
                </a:lnTo>
                <a:lnTo>
                  <a:pt x="156424" y="217867"/>
                </a:lnTo>
                <a:lnTo>
                  <a:pt x="157691" y="217679"/>
                </a:lnTo>
                <a:lnTo>
                  <a:pt x="190564" y="217679"/>
                </a:lnTo>
                <a:lnTo>
                  <a:pt x="177795" y="201658"/>
                </a:lnTo>
                <a:lnTo>
                  <a:pt x="178842" y="198768"/>
                </a:lnTo>
                <a:lnTo>
                  <a:pt x="179470" y="195617"/>
                </a:lnTo>
                <a:lnTo>
                  <a:pt x="179470" y="192318"/>
                </a:lnTo>
                <a:lnTo>
                  <a:pt x="177464" y="182339"/>
                </a:lnTo>
                <a:lnTo>
                  <a:pt x="171982" y="174188"/>
                </a:lnTo>
                <a:lnTo>
                  <a:pt x="163828" y="168691"/>
                </a:lnTo>
                <a:lnTo>
                  <a:pt x="153806" y="166675"/>
                </a:lnTo>
                <a:close/>
              </a:path>
              <a:path w="218440" h="384809" extrusionOk="0">
                <a:moveTo>
                  <a:pt x="104123" y="157178"/>
                </a:moveTo>
                <a:lnTo>
                  <a:pt x="48375" y="157178"/>
                </a:lnTo>
                <a:lnTo>
                  <a:pt x="55857" y="161976"/>
                </a:lnTo>
                <a:lnTo>
                  <a:pt x="63858" y="165032"/>
                </a:lnTo>
                <a:lnTo>
                  <a:pt x="72151" y="166441"/>
                </a:lnTo>
                <a:lnTo>
                  <a:pt x="80510" y="166298"/>
                </a:lnTo>
                <a:lnTo>
                  <a:pt x="90475" y="164177"/>
                </a:lnTo>
                <a:lnTo>
                  <a:pt x="99877" y="160099"/>
                </a:lnTo>
                <a:lnTo>
                  <a:pt x="104123" y="157178"/>
                </a:lnTo>
                <a:close/>
              </a:path>
              <a:path w="218440" h="384809" extrusionOk="0">
                <a:moveTo>
                  <a:pt x="134655" y="76929"/>
                </a:moveTo>
                <a:lnTo>
                  <a:pt x="124639" y="78944"/>
                </a:lnTo>
                <a:lnTo>
                  <a:pt x="116488" y="84438"/>
                </a:lnTo>
                <a:lnTo>
                  <a:pt x="111007" y="92589"/>
                </a:lnTo>
                <a:lnTo>
                  <a:pt x="109001" y="102572"/>
                </a:lnTo>
                <a:lnTo>
                  <a:pt x="109001" y="105860"/>
                </a:lnTo>
                <a:lnTo>
                  <a:pt x="109630" y="109022"/>
                </a:lnTo>
                <a:lnTo>
                  <a:pt x="110781" y="111912"/>
                </a:lnTo>
                <a:lnTo>
                  <a:pt x="91096" y="136508"/>
                </a:lnTo>
                <a:lnTo>
                  <a:pt x="84290" y="140100"/>
                </a:lnTo>
                <a:lnTo>
                  <a:pt x="71620" y="141461"/>
                </a:lnTo>
                <a:lnTo>
                  <a:pt x="119950" y="141461"/>
                </a:lnTo>
                <a:lnTo>
                  <a:pt x="130781" y="127922"/>
                </a:lnTo>
                <a:lnTo>
                  <a:pt x="136106" y="127922"/>
                </a:lnTo>
                <a:lnTo>
                  <a:pt x="144627" y="126201"/>
                </a:lnTo>
                <a:lnTo>
                  <a:pt x="152783" y="120707"/>
                </a:lnTo>
                <a:lnTo>
                  <a:pt x="158288" y="112556"/>
                </a:lnTo>
                <a:lnTo>
                  <a:pt x="160309" y="102572"/>
                </a:lnTo>
                <a:lnTo>
                  <a:pt x="158288" y="92589"/>
                </a:lnTo>
                <a:lnTo>
                  <a:pt x="152783" y="84438"/>
                </a:lnTo>
                <a:lnTo>
                  <a:pt x="144627" y="78944"/>
                </a:lnTo>
                <a:lnTo>
                  <a:pt x="134655" y="76929"/>
                </a:lnTo>
                <a:close/>
              </a:path>
              <a:path w="218440" h="384809" extrusionOk="0">
                <a:moveTo>
                  <a:pt x="136106" y="127922"/>
                </a:moveTo>
                <a:lnTo>
                  <a:pt x="130781" y="127922"/>
                </a:lnTo>
                <a:lnTo>
                  <a:pt x="132037" y="128111"/>
                </a:lnTo>
                <a:lnTo>
                  <a:pt x="133294" y="128215"/>
                </a:lnTo>
                <a:lnTo>
                  <a:pt x="134655" y="128215"/>
                </a:lnTo>
                <a:lnTo>
                  <a:pt x="136106" y="127922"/>
                </a:lnTo>
                <a:close/>
              </a:path>
              <a:path w="218440" h="384809" extrusionOk="0">
                <a:moveTo>
                  <a:pt x="170776" y="25643"/>
                </a:moveTo>
                <a:lnTo>
                  <a:pt x="159471" y="25643"/>
                </a:lnTo>
                <a:lnTo>
                  <a:pt x="164916" y="26543"/>
                </a:lnTo>
                <a:lnTo>
                  <a:pt x="169942" y="28198"/>
                </a:lnTo>
                <a:lnTo>
                  <a:pt x="170776" y="25643"/>
                </a:lnTo>
                <a:close/>
              </a:path>
            </a:pathLst>
          </a:custGeom>
          <a:solidFill>
            <a:srgbClr val="090A0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180" name="Google Shape;1180;p121"/>
          <p:cNvSpPr txBox="1"/>
          <p:nvPr/>
        </p:nvSpPr>
        <p:spPr>
          <a:xfrm>
            <a:off x="407725" y="1620400"/>
            <a:ext cx="30000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4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chemeClr val="hlink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  <a:hlinkClick r:id="rId10"/>
              </a:rPr>
              <a:t>Полная версия</a:t>
            </a:r>
            <a:endParaRPr/>
          </a:p>
        </p:txBody>
      </p:sp>
      <p:pic>
        <p:nvPicPr>
          <p:cNvPr id="1181" name="Google Shape;1181;p121"/>
          <p:cNvPicPr preferRelativeResize="0"/>
          <p:nvPr/>
        </p:nvPicPr>
        <p:blipFill rotWithShape="1">
          <a:blip r:embed="rId11">
            <a:alphaModFix/>
          </a:blip>
          <a:srcRect b="16072"/>
          <a:stretch/>
        </p:blipFill>
        <p:spPr>
          <a:xfrm>
            <a:off x="0" y="2242075"/>
            <a:ext cx="9143997" cy="2930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22"/>
          <p:cNvSpPr/>
          <p:nvPr/>
        </p:nvSpPr>
        <p:spPr>
          <a:xfrm>
            <a:off x="476250" y="335215"/>
            <a:ext cx="162086" cy="155852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7" name="Google Shape;1187;p122"/>
          <p:cNvSpPr/>
          <p:nvPr/>
        </p:nvSpPr>
        <p:spPr>
          <a:xfrm>
            <a:off x="614362" y="380811"/>
            <a:ext cx="124238" cy="119459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8" name="Google Shape;1188;p122"/>
          <p:cNvSpPr/>
          <p:nvPr/>
        </p:nvSpPr>
        <p:spPr>
          <a:xfrm>
            <a:off x="571500" y="338137"/>
            <a:ext cx="121060" cy="116403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9" name="Google Shape;1189;p122"/>
          <p:cNvSpPr/>
          <p:nvPr/>
        </p:nvSpPr>
        <p:spPr>
          <a:xfrm>
            <a:off x="571500" y="326031"/>
            <a:ext cx="181156" cy="174188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0" name="Google Shape;1190;p122"/>
          <p:cNvSpPr txBox="1">
            <a:spLocks noGrp="1"/>
          </p:cNvSpPr>
          <p:nvPr>
            <p:ph type="title"/>
          </p:nvPr>
        </p:nvSpPr>
        <p:spPr>
          <a:xfrm>
            <a:off x="450557" y="1639116"/>
            <a:ext cx="4596300" cy="18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1325" rIns="0" bIns="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Итоги MVP</a:t>
            </a:r>
            <a:endParaRPr sz="4400">
              <a:solidFill>
                <a:srgbClr val="FFFFFF"/>
              </a:solidFill>
            </a:endParaRPr>
          </a:p>
        </p:txBody>
      </p:sp>
      <p:pic>
        <p:nvPicPr>
          <p:cNvPr id="1191" name="Google Shape;1191;p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7675" y="1066350"/>
            <a:ext cx="4024899" cy="4024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2" name="Google Shape;1192;p1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54251" y="326023"/>
            <a:ext cx="960446" cy="174608"/>
          </a:xfrm>
          <a:prstGeom prst="rect">
            <a:avLst/>
          </a:prstGeom>
          <a:noFill/>
          <a:ln>
            <a:noFill/>
          </a:ln>
        </p:spPr>
      </p:pic>
      <p:sp>
        <p:nvSpPr>
          <p:cNvPr id="1193" name="Google Shape;1193;p122"/>
          <p:cNvSpPr txBox="1"/>
          <p:nvPr/>
        </p:nvSpPr>
        <p:spPr>
          <a:xfrm>
            <a:off x="863227" y="264182"/>
            <a:ext cx="5404800" cy="2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075" tIns="41075" rIns="41075" bIns="41075" anchor="t" anchorCtr="0">
            <a:noAutofit/>
          </a:bodyPr>
          <a:lstStyle/>
          <a:p>
            <a:pPr marL="0" marR="787400" lvl="0" indent="0" algn="l" rtl="0">
              <a:lnSpc>
                <a:spcPct val="1012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Основы управления продуктом</a:t>
            </a:r>
            <a:endParaRPr sz="1300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787400" lvl="0" indent="0" algn="l" rtl="0">
              <a:lnSpc>
                <a:spcPct val="1012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" name="Google Shape;1198;p123"/>
          <p:cNvSpPr/>
          <p:nvPr/>
        </p:nvSpPr>
        <p:spPr>
          <a:xfrm>
            <a:off x="476250" y="335215"/>
            <a:ext cx="162086" cy="155852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9" name="Google Shape;1199;p123"/>
          <p:cNvSpPr/>
          <p:nvPr/>
        </p:nvSpPr>
        <p:spPr>
          <a:xfrm>
            <a:off x="614362" y="380811"/>
            <a:ext cx="124238" cy="119459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0" name="Google Shape;1200;p123"/>
          <p:cNvSpPr/>
          <p:nvPr/>
        </p:nvSpPr>
        <p:spPr>
          <a:xfrm>
            <a:off x="571500" y="338137"/>
            <a:ext cx="121060" cy="116403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1" name="Google Shape;1201;p123"/>
          <p:cNvSpPr/>
          <p:nvPr/>
        </p:nvSpPr>
        <p:spPr>
          <a:xfrm>
            <a:off x="571500" y="326031"/>
            <a:ext cx="181156" cy="174188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2" name="Google Shape;1202;p123"/>
          <p:cNvSpPr txBox="1">
            <a:spLocks noGrp="1"/>
          </p:cNvSpPr>
          <p:nvPr>
            <p:ph type="title"/>
          </p:nvPr>
        </p:nvSpPr>
        <p:spPr>
          <a:xfrm>
            <a:off x="450550" y="978025"/>
            <a:ext cx="7227000" cy="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lang="en" sz="3000" b="1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Основные ошибки при работе с MVP</a:t>
            </a:r>
            <a:endParaRPr sz="30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endParaRPr sz="3000" b="1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1203" name="Google Shape;1203;p123"/>
          <p:cNvSpPr txBox="1"/>
          <p:nvPr/>
        </p:nvSpPr>
        <p:spPr>
          <a:xfrm>
            <a:off x="470240" y="1708319"/>
            <a:ext cx="8495400" cy="31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700" rIns="0" bIns="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203200" lvl="0" indent="-209550" algn="l" rtl="0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rgbClr val="E7373E"/>
              </a:buClr>
              <a:buSzPts val="1700"/>
              <a:buFont typeface="IBM Plex Sans"/>
              <a:buChar char="−"/>
            </a:pPr>
            <a:r>
              <a:rPr lang="en" sz="17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Не сформулирована основная гипотеза для проверки</a:t>
            </a:r>
            <a:endParaRPr sz="17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203200" lvl="0" indent="-209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7373E"/>
              </a:buClr>
              <a:buSzPts val="1700"/>
              <a:buFont typeface="IBM Plex Sans"/>
              <a:buChar char="−"/>
            </a:pPr>
            <a:r>
              <a:rPr lang="en" sz="17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До MVP не проведен RAT</a:t>
            </a:r>
            <a:endParaRPr sz="17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203200" lvl="0" indent="-209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7373E"/>
              </a:buClr>
              <a:buSzPts val="1700"/>
              <a:buFont typeface="IBM Plex Sans"/>
              <a:buChar char="−"/>
            </a:pPr>
            <a:r>
              <a:rPr lang="en" sz="17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MVP “распух” и включает не только “ходячий скелет”</a:t>
            </a:r>
            <a:endParaRPr sz="17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203200" lvl="0" indent="-209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7373E"/>
              </a:buClr>
              <a:buSzPts val="1700"/>
              <a:buFont typeface="IBM Plex Sans"/>
              <a:buChar char="−"/>
            </a:pPr>
            <a:r>
              <a:rPr lang="en" sz="17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Нет метрик для принятия решения об успешности MVP</a:t>
            </a:r>
            <a:endParaRPr sz="17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203200" lvl="0" indent="-209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7373E"/>
              </a:buClr>
              <a:buSzPts val="1700"/>
              <a:buFont typeface="IBM Plex Sans"/>
              <a:buChar char="−"/>
            </a:pPr>
            <a:r>
              <a:rPr lang="en" sz="17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Игнорирование метрик при получении восторженных отзывов</a:t>
            </a:r>
            <a:endParaRPr sz="17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204" name="Google Shape;1204;p123"/>
          <p:cNvSpPr txBox="1"/>
          <p:nvPr/>
        </p:nvSpPr>
        <p:spPr>
          <a:xfrm>
            <a:off x="810766" y="273150"/>
            <a:ext cx="5744400" cy="25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075" tIns="41075" rIns="41075" bIns="410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"/>
              <a:buFont typeface="Arial"/>
              <a:buNone/>
            </a:pPr>
            <a:r>
              <a:rPr lang="en" sz="13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User Flow и User Story Mapping</a:t>
            </a:r>
            <a:endParaRPr sz="13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3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205" name="Google Shape;1205;p123"/>
          <p:cNvSpPr/>
          <p:nvPr/>
        </p:nvSpPr>
        <p:spPr>
          <a:xfrm>
            <a:off x="8453362" y="378749"/>
            <a:ext cx="60300" cy="789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206" name="Google Shape;1206;p123"/>
          <p:cNvSpPr/>
          <p:nvPr/>
        </p:nvSpPr>
        <p:spPr>
          <a:xfrm>
            <a:off x="8372254" y="378592"/>
            <a:ext cx="69600" cy="768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207" name="Google Shape;1207;p123"/>
          <p:cNvSpPr/>
          <p:nvPr/>
        </p:nvSpPr>
        <p:spPr>
          <a:xfrm>
            <a:off x="8345992" y="380539"/>
            <a:ext cx="0" cy="74732"/>
          </a:xfrm>
          <a:custGeom>
            <a:avLst/>
            <a:gdLst/>
            <a:ahLst/>
            <a:cxnLst/>
            <a:rect l="l" t="t" r="r" b="b"/>
            <a:pathLst>
              <a:path w="120000" h="170815" extrusionOk="0">
                <a:moveTo>
                  <a:pt x="0" y="0"/>
                </a:moveTo>
                <a:lnTo>
                  <a:pt x="0" y="170790"/>
                </a:lnTo>
              </a:path>
            </a:pathLst>
          </a:custGeom>
          <a:noFill/>
          <a:ln w="35500" cap="flat" cmpd="sng">
            <a:solidFill>
              <a:srgbClr val="090A0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208" name="Google Shape;1208;p123"/>
          <p:cNvSpPr/>
          <p:nvPr/>
        </p:nvSpPr>
        <p:spPr>
          <a:xfrm>
            <a:off x="8335727" y="347884"/>
            <a:ext cx="20802" cy="20280"/>
          </a:xfrm>
          <a:custGeom>
            <a:avLst/>
            <a:gdLst/>
            <a:ahLst/>
            <a:cxnLst/>
            <a:rect l="l" t="t" r="r" b="b"/>
            <a:pathLst>
              <a:path w="45719" h="46355" extrusionOk="0">
                <a:moveTo>
                  <a:pt x="29109" y="0"/>
                </a:moveTo>
                <a:lnTo>
                  <a:pt x="16125" y="0"/>
                </a:lnTo>
                <a:lnTo>
                  <a:pt x="10575" y="2052"/>
                </a:lnTo>
                <a:lnTo>
                  <a:pt x="6491" y="6491"/>
                </a:lnTo>
                <a:lnTo>
                  <a:pt x="2094" y="10931"/>
                </a:lnTo>
                <a:lnTo>
                  <a:pt x="0" y="16397"/>
                </a:lnTo>
                <a:lnTo>
                  <a:pt x="0" y="29370"/>
                </a:lnTo>
                <a:lnTo>
                  <a:pt x="2094" y="34836"/>
                </a:lnTo>
                <a:lnTo>
                  <a:pt x="6491" y="39276"/>
                </a:lnTo>
                <a:lnTo>
                  <a:pt x="10994" y="43715"/>
                </a:lnTo>
                <a:lnTo>
                  <a:pt x="16125" y="45768"/>
                </a:lnTo>
                <a:lnTo>
                  <a:pt x="29109" y="45768"/>
                </a:lnTo>
                <a:lnTo>
                  <a:pt x="34553" y="43715"/>
                </a:lnTo>
                <a:lnTo>
                  <a:pt x="38637" y="39276"/>
                </a:lnTo>
                <a:lnTo>
                  <a:pt x="43035" y="34836"/>
                </a:lnTo>
                <a:lnTo>
                  <a:pt x="45119" y="29370"/>
                </a:lnTo>
                <a:lnTo>
                  <a:pt x="45119" y="16397"/>
                </a:lnTo>
                <a:lnTo>
                  <a:pt x="43035" y="10931"/>
                </a:lnTo>
                <a:lnTo>
                  <a:pt x="38637" y="6491"/>
                </a:lnTo>
                <a:lnTo>
                  <a:pt x="34553" y="2052"/>
                </a:lnTo>
                <a:lnTo>
                  <a:pt x="29109" y="0"/>
                </a:lnTo>
                <a:close/>
              </a:path>
            </a:pathLst>
          </a:custGeom>
          <a:solidFill>
            <a:srgbClr val="090A0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209" name="Google Shape;1209;p123"/>
          <p:cNvSpPr/>
          <p:nvPr/>
        </p:nvSpPr>
        <p:spPr>
          <a:xfrm>
            <a:off x="8189849" y="378592"/>
            <a:ext cx="129900" cy="789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210" name="Google Shape;1210;p123"/>
          <p:cNvSpPr/>
          <p:nvPr/>
        </p:nvSpPr>
        <p:spPr>
          <a:xfrm>
            <a:off x="8092790" y="350282"/>
            <a:ext cx="84000" cy="1050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211" name="Google Shape;1211;p123"/>
          <p:cNvSpPr/>
          <p:nvPr/>
        </p:nvSpPr>
        <p:spPr>
          <a:xfrm>
            <a:off x="8032497" y="380539"/>
            <a:ext cx="49406" cy="74732"/>
          </a:xfrm>
          <a:custGeom>
            <a:avLst/>
            <a:gdLst/>
            <a:ahLst/>
            <a:cxnLst/>
            <a:rect l="l" t="t" r="r" b="b"/>
            <a:pathLst>
              <a:path w="108584" h="170815" extrusionOk="0">
                <a:moveTo>
                  <a:pt x="105546" y="0"/>
                </a:moveTo>
                <a:lnTo>
                  <a:pt x="62511" y="0"/>
                </a:lnTo>
                <a:lnTo>
                  <a:pt x="0" y="84028"/>
                </a:lnTo>
                <a:lnTo>
                  <a:pt x="66280" y="170790"/>
                </a:lnTo>
                <a:lnTo>
                  <a:pt x="108268" y="170790"/>
                </a:lnTo>
                <a:lnTo>
                  <a:pt x="41265" y="83693"/>
                </a:lnTo>
                <a:lnTo>
                  <a:pt x="41988" y="83348"/>
                </a:lnTo>
                <a:lnTo>
                  <a:pt x="105546" y="0"/>
                </a:lnTo>
                <a:close/>
              </a:path>
            </a:pathLst>
          </a:custGeom>
          <a:solidFill>
            <a:srgbClr val="090A0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212" name="Google Shape;1212;p123"/>
          <p:cNvSpPr/>
          <p:nvPr/>
        </p:nvSpPr>
        <p:spPr>
          <a:xfrm>
            <a:off x="8023803" y="350140"/>
            <a:ext cx="0" cy="105291"/>
          </a:xfrm>
          <a:custGeom>
            <a:avLst/>
            <a:gdLst/>
            <a:ahLst/>
            <a:cxnLst/>
            <a:rect l="l" t="t" r="r" b="b"/>
            <a:pathLst>
              <a:path w="120000" h="240665" extrusionOk="0">
                <a:moveTo>
                  <a:pt x="0" y="0"/>
                </a:moveTo>
                <a:lnTo>
                  <a:pt x="0" y="240139"/>
                </a:lnTo>
              </a:path>
            </a:pathLst>
          </a:custGeom>
          <a:noFill/>
          <a:ln w="35500" cap="flat" cmpd="sng">
            <a:solidFill>
              <a:srgbClr val="090A0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213" name="Google Shape;1213;p123"/>
          <p:cNvSpPr/>
          <p:nvPr/>
        </p:nvSpPr>
        <p:spPr>
          <a:xfrm>
            <a:off x="7924578" y="378474"/>
            <a:ext cx="78000" cy="7890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214" name="Google Shape;1214;p123"/>
          <p:cNvSpPr/>
          <p:nvPr/>
        </p:nvSpPr>
        <p:spPr>
          <a:xfrm>
            <a:off x="7835190" y="378473"/>
            <a:ext cx="78000" cy="7890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215" name="Google Shape;1215;p123"/>
          <p:cNvSpPr/>
          <p:nvPr/>
        </p:nvSpPr>
        <p:spPr>
          <a:xfrm>
            <a:off x="7723843" y="349028"/>
            <a:ext cx="98100" cy="108000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216" name="Google Shape;1216;p123"/>
          <p:cNvSpPr/>
          <p:nvPr/>
        </p:nvSpPr>
        <p:spPr>
          <a:xfrm>
            <a:off x="7578060" y="325191"/>
            <a:ext cx="99390" cy="168354"/>
          </a:xfrm>
          <a:custGeom>
            <a:avLst/>
            <a:gdLst/>
            <a:ahLst/>
            <a:cxnLst/>
            <a:rect l="l" t="t" r="r" b="b"/>
            <a:pathLst>
              <a:path w="218440" h="384809" extrusionOk="0">
                <a:moveTo>
                  <a:pt x="48061" y="356439"/>
                </a:moveTo>
                <a:lnTo>
                  <a:pt x="39998" y="380805"/>
                </a:lnTo>
                <a:lnTo>
                  <a:pt x="47642" y="383297"/>
                </a:lnTo>
                <a:lnTo>
                  <a:pt x="55705" y="384637"/>
                </a:lnTo>
                <a:lnTo>
                  <a:pt x="64081" y="384637"/>
                </a:lnTo>
                <a:lnTo>
                  <a:pt x="87153" y="381117"/>
                </a:lnTo>
                <a:lnTo>
                  <a:pt x="107422" y="371274"/>
                </a:lnTo>
                <a:lnTo>
                  <a:pt x="120764" y="358994"/>
                </a:lnTo>
                <a:lnTo>
                  <a:pt x="58427" y="358994"/>
                </a:lnTo>
                <a:lnTo>
                  <a:pt x="53087" y="358093"/>
                </a:lnTo>
                <a:lnTo>
                  <a:pt x="48061" y="356439"/>
                </a:lnTo>
                <a:close/>
              </a:path>
              <a:path w="218440" h="384809" extrusionOk="0">
                <a:moveTo>
                  <a:pt x="191947" y="243175"/>
                </a:moveTo>
                <a:lnTo>
                  <a:pt x="146278" y="243175"/>
                </a:lnTo>
                <a:lnTo>
                  <a:pt x="152037" y="245112"/>
                </a:lnTo>
                <a:lnTo>
                  <a:pt x="156225" y="250254"/>
                </a:lnTo>
                <a:lnTo>
                  <a:pt x="159366" y="254023"/>
                </a:lnTo>
                <a:lnTo>
                  <a:pt x="160204" y="258096"/>
                </a:lnTo>
                <a:lnTo>
                  <a:pt x="160204" y="269237"/>
                </a:lnTo>
                <a:lnTo>
                  <a:pt x="137901" y="308053"/>
                </a:lnTo>
                <a:lnTo>
                  <a:pt x="115504" y="314807"/>
                </a:lnTo>
                <a:lnTo>
                  <a:pt x="113190" y="322388"/>
                </a:lnTo>
                <a:lnTo>
                  <a:pt x="106135" y="337044"/>
                </a:lnTo>
                <a:lnTo>
                  <a:pt x="94997" y="348634"/>
                </a:lnTo>
                <a:lnTo>
                  <a:pt x="80678" y="356253"/>
                </a:lnTo>
                <a:lnTo>
                  <a:pt x="64081" y="358994"/>
                </a:lnTo>
                <a:lnTo>
                  <a:pt x="120764" y="358994"/>
                </a:lnTo>
                <a:lnTo>
                  <a:pt x="123821" y="356180"/>
                </a:lnTo>
                <a:lnTo>
                  <a:pt x="135283" y="336911"/>
                </a:lnTo>
                <a:lnTo>
                  <a:pt x="155510" y="327217"/>
                </a:lnTo>
                <a:lnTo>
                  <a:pt x="171526" y="311870"/>
                </a:lnTo>
                <a:lnTo>
                  <a:pt x="182064" y="292124"/>
                </a:lnTo>
                <a:lnTo>
                  <a:pt x="185858" y="269237"/>
                </a:lnTo>
                <a:lnTo>
                  <a:pt x="185753" y="255856"/>
                </a:lnTo>
                <a:lnTo>
                  <a:pt x="183868" y="248976"/>
                </a:lnTo>
                <a:lnTo>
                  <a:pt x="191947" y="243175"/>
                </a:lnTo>
                <a:close/>
              </a:path>
              <a:path w="218440" h="384809" extrusionOk="0">
                <a:moveTo>
                  <a:pt x="84604" y="256421"/>
                </a:moveTo>
                <a:lnTo>
                  <a:pt x="83348" y="256421"/>
                </a:lnTo>
                <a:lnTo>
                  <a:pt x="73332" y="258437"/>
                </a:lnTo>
                <a:lnTo>
                  <a:pt x="65181" y="263934"/>
                </a:lnTo>
                <a:lnTo>
                  <a:pt x="59700" y="272085"/>
                </a:lnTo>
                <a:lnTo>
                  <a:pt x="57694" y="282064"/>
                </a:lnTo>
                <a:lnTo>
                  <a:pt x="59700" y="292048"/>
                </a:lnTo>
                <a:lnTo>
                  <a:pt x="65181" y="300198"/>
                </a:lnTo>
                <a:lnTo>
                  <a:pt x="73332" y="305693"/>
                </a:lnTo>
                <a:lnTo>
                  <a:pt x="83348" y="307707"/>
                </a:lnTo>
                <a:lnTo>
                  <a:pt x="93320" y="305693"/>
                </a:lnTo>
                <a:lnTo>
                  <a:pt x="101475" y="300198"/>
                </a:lnTo>
                <a:lnTo>
                  <a:pt x="106981" y="292048"/>
                </a:lnTo>
                <a:lnTo>
                  <a:pt x="109001" y="282064"/>
                </a:lnTo>
                <a:lnTo>
                  <a:pt x="109001" y="278776"/>
                </a:lnTo>
                <a:lnTo>
                  <a:pt x="108373" y="275625"/>
                </a:lnTo>
                <a:lnTo>
                  <a:pt x="107221" y="272724"/>
                </a:lnTo>
                <a:lnTo>
                  <a:pt x="120035" y="256714"/>
                </a:lnTo>
                <a:lnTo>
                  <a:pt x="87222" y="256714"/>
                </a:lnTo>
                <a:lnTo>
                  <a:pt x="85861" y="256526"/>
                </a:lnTo>
                <a:lnTo>
                  <a:pt x="84604" y="256421"/>
                </a:lnTo>
                <a:close/>
              </a:path>
              <a:path w="218440" h="384809" extrusionOk="0">
                <a:moveTo>
                  <a:pt x="145744" y="218204"/>
                </a:moveTo>
                <a:lnTo>
                  <a:pt x="109518" y="230402"/>
                </a:lnTo>
                <a:lnTo>
                  <a:pt x="87222" y="256714"/>
                </a:lnTo>
                <a:lnTo>
                  <a:pt x="120035" y="256714"/>
                </a:lnTo>
                <a:lnTo>
                  <a:pt x="126907" y="248128"/>
                </a:lnTo>
                <a:lnTo>
                  <a:pt x="133608" y="244537"/>
                </a:lnTo>
                <a:lnTo>
                  <a:pt x="146278" y="243175"/>
                </a:lnTo>
                <a:lnTo>
                  <a:pt x="191947" y="243175"/>
                </a:lnTo>
                <a:lnTo>
                  <a:pt x="197711" y="239037"/>
                </a:lnTo>
                <a:lnTo>
                  <a:pt x="207131" y="227459"/>
                </a:lnTo>
                <a:lnTo>
                  <a:pt x="169534" y="227459"/>
                </a:lnTo>
                <a:lnTo>
                  <a:pt x="162050" y="222662"/>
                </a:lnTo>
                <a:lnTo>
                  <a:pt x="154045" y="219609"/>
                </a:lnTo>
                <a:lnTo>
                  <a:pt x="145744" y="218204"/>
                </a:lnTo>
                <a:close/>
              </a:path>
              <a:path w="218440" h="384809" extrusionOk="0">
                <a:moveTo>
                  <a:pt x="207131" y="157178"/>
                </a:moveTo>
                <a:lnTo>
                  <a:pt x="169534" y="157178"/>
                </a:lnTo>
                <a:lnTo>
                  <a:pt x="178734" y="163000"/>
                </a:lnTo>
                <a:lnTo>
                  <a:pt x="185917" y="171132"/>
                </a:lnTo>
                <a:lnTo>
                  <a:pt x="190588" y="181072"/>
                </a:lnTo>
                <a:lnTo>
                  <a:pt x="192255" y="192318"/>
                </a:lnTo>
                <a:lnTo>
                  <a:pt x="190588" y="203563"/>
                </a:lnTo>
                <a:lnTo>
                  <a:pt x="185917" y="213501"/>
                </a:lnTo>
                <a:lnTo>
                  <a:pt x="178734" y="221632"/>
                </a:lnTo>
                <a:lnTo>
                  <a:pt x="169534" y="227459"/>
                </a:lnTo>
                <a:lnTo>
                  <a:pt x="207131" y="227459"/>
                </a:lnTo>
                <a:lnTo>
                  <a:pt x="208462" y="225822"/>
                </a:lnTo>
                <a:lnTo>
                  <a:pt x="215423" y="210021"/>
                </a:lnTo>
                <a:lnTo>
                  <a:pt x="217899" y="192318"/>
                </a:lnTo>
                <a:lnTo>
                  <a:pt x="215423" y="174616"/>
                </a:lnTo>
                <a:lnTo>
                  <a:pt x="208462" y="158814"/>
                </a:lnTo>
                <a:lnTo>
                  <a:pt x="207131" y="157178"/>
                </a:lnTo>
                <a:close/>
              </a:path>
              <a:path w="218440" h="384809" extrusionOk="0">
                <a:moveTo>
                  <a:pt x="64081" y="0"/>
                </a:moveTo>
                <a:lnTo>
                  <a:pt x="25591" y="13428"/>
                </a:lnTo>
                <a:lnTo>
                  <a:pt x="3939" y="50107"/>
                </a:lnTo>
                <a:lnTo>
                  <a:pt x="0" y="83327"/>
                </a:lnTo>
                <a:lnTo>
                  <a:pt x="0" y="110216"/>
                </a:lnTo>
                <a:lnTo>
                  <a:pt x="14030" y="150267"/>
                </a:lnTo>
                <a:lnTo>
                  <a:pt x="40208" y="182978"/>
                </a:lnTo>
                <a:lnTo>
                  <a:pt x="39056" y="185868"/>
                </a:lnTo>
                <a:lnTo>
                  <a:pt x="38428" y="189020"/>
                </a:lnTo>
                <a:lnTo>
                  <a:pt x="38428" y="192318"/>
                </a:lnTo>
                <a:lnTo>
                  <a:pt x="40448" y="202297"/>
                </a:lnTo>
                <a:lnTo>
                  <a:pt x="45954" y="210449"/>
                </a:lnTo>
                <a:lnTo>
                  <a:pt x="54109" y="215945"/>
                </a:lnTo>
                <a:lnTo>
                  <a:pt x="64081" y="217961"/>
                </a:lnTo>
                <a:lnTo>
                  <a:pt x="74053" y="215945"/>
                </a:lnTo>
                <a:lnTo>
                  <a:pt x="82209" y="210449"/>
                </a:lnTo>
                <a:lnTo>
                  <a:pt x="87714" y="202297"/>
                </a:lnTo>
                <a:lnTo>
                  <a:pt x="89735" y="192318"/>
                </a:lnTo>
                <a:lnTo>
                  <a:pt x="87714" y="182335"/>
                </a:lnTo>
                <a:lnTo>
                  <a:pt x="82209" y="174184"/>
                </a:lnTo>
                <a:lnTo>
                  <a:pt x="74053" y="168690"/>
                </a:lnTo>
                <a:lnTo>
                  <a:pt x="65481" y="166958"/>
                </a:lnTo>
                <a:lnTo>
                  <a:pt x="60207" y="166958"/>
                </a:lnTo>
                <a:lnTo>
                  <a:pt x="34030" y="134247"/>
                </a:lnTo>
                <a:lnTo>
                  <a:pt x="30396" y="128781"/>
                </a:lnTo>
                <a:lnTo>
                  <a:pt x="27800" y="122950"/>
                </a:lnTo>
                <a:lnTo>
                  <a:pt x="26196" y="116696"/>
                </a:lnTo>
                <a:lnTo>
                  <a:pt x="25653" y="110216"/>
                </a:lnTo>
                <a:lnTo>
                  <a:pt x="25653" y="83327"/>
                </a:lnTo>
                <a:lnTo>
                  <a:pt x="36752" y="38826"/>
                </a:lnTo>
                <a:lnTo>
                  <a:pt x="64081" y="25643"/>
                </a:lnTo>
                <a:lnTo>
                  <a:pt x="120764" y="25643"/>
                </a:lnTo>
                <a:lnTo>
                  <a:pt x="107422" y="13363"/>
                </a:lnTo>
                <a:lnTo>
                  <a:pt x="87153" y="3519"/>
                </a:lnTo>
                <a:lnTo>
                  <a:pt x="64081" y="0"/>
                </a:lnTo>
                <a:close/>
              </a:path>
              <a:path w="218440" h="384809" extrusionOk="0">
                <a:moveTo>
                  <a:pt x="64081" y="166675"/>
                </a:moveTo>
                <a:lnTo>
                  <a:pt x="62720" y="166675"/>
                </a:lnTo>
                <a:lnTo>
                  <a:pt x="61464" y="166769"/>
                </a:lnTo>
                <a:lnTo>
                  <a:pt x="60207" y="166958"/>
                </a:lnTo>
                <a:lnTo>
                  <a:pt x="65481" y="166958"/>
                </a:lnTo>
                <a:lnTo>
                  <a:pt x="64081" y="166675"/>
                </a:lnTo>
                <a:close/>
              </a:path>
              <a:path w="218440" h="384809" extrusionOk="0">
                <a:moveTo>
                  <a:pt x="120043" y="127922"/>
                </a:moveTo>
                <a:lnTo>
                  <a:pt x="87222" y="127922"/>
                </a:lnTo>
                <a:lnTo>
                  <a:pt x="102195" y="146759"/>
                </a:lnTo>
                <a:lnTo>
                  <a:pt x="137378" y="166288"/>
                </a:lnTo>
                <a:lnTo>
                  <a:pt x="145744" y="166432"/>
                </a:lnTo>
                <a:lnTo>
                  <a:pt x="154045" y="165027"/>
                </a:lnTo>
                <a:lnTo>
                  <a:pt x="162050" y="161975"/>
                </a:lnTo>
                <a:lnTo>
                  <a:pt x="169534" y="157178"/>
                </a:lnTo>
                <a:lnTo>
                  <a:pt x="207131" y="157178"/>
                </a:lnTo>
                <a:lnTo>
                  <a:pt x="197711" y="145600"/>
                </a:lnTo>
                <a:lnTo>
                  <a:pt x="191933" y="141451"/>
                </a:lnTo>
                <a:lnTo>
                  <a:pt x="146278" y="141451"/>
                </a:lnTo>
                <a:lnTo>
                  <a:pt x="133608" y="140100"/>
                </a:lnTo>
                <a:lnTo>
                  <a:pt x="126907" y="136498"/>
                </a:lnTo>
                <a:lnTo>
                  <a:pt x="120043" y="127922"/>
                </a:lnTo>
                <a:close/>
              </a:path>
              <a:path w="218440" h="384809" extrusionOk="0">
                <a:moveTo>
                  <a:pt x="120764" y="25643"/>
                </a:moveTo>
                <a:lnTo>
                  <a:pt x="64081" y="25643"/>
                </a:lnTo>
                <a:lnTo>
                  <a:pt x="80678" y="28382"/>
                </a:lnTo>
                <a:lnTo>
                  <a:pt x="94997" y="35998"/>
                </a:lnTo>
                <a:lnTo>
                  <a:pt x="106135" y="47588"/>
                </a:lnTo>
                <a:lnTo>
                  <a:pt x="113190" y="62249"/>
                </a:lnTo>
                <a:lnTo>
                  <a:pt x="115504" y="69819"/>
                </a:lnTo>
                <a:lnTo>
                  <a:pt x="123242" y="71202"/>
                </a:lnTo>
                <a:lnTo>
                  <a:pt x="137901" y="76579"/>
                </a:lnTo>
                <a:lnTo>
                  <a:pt x="149619" y="86420"/>
                </a:lnTo>
                <a:lnTo>
                  <a:pt x="157390" y="99698"/>
                </a:lnTo>
                <a:lnTo>
                  <a:pt x="160204" y="115389"/>
                </a:lnTo>
                <a:lnTo>
                  <a:pt x="160204" y="126530"/>
                </a:lnTo>
                <a:lnTo>
                  <a:pt x="159366" y="130613"/>
                </a:lnTo>
                <a:lnTo>
                  <a:pt x="156225" y="134372"/>
                </a:lnTo>
                <a:lnTo>
                  <a:pt x="152037" y="139524"/>
                </a:lnTo>
                <a:lnTo>
                  <a:pt x="146278" y="141451"/>
                </a:lnTo>
                <a:lnTo>
                  <a:pt x="191933" y="141451"/>
                </a:lnTo>
                <a:lnTo>
                  <a:pt x="183868" y="135660"/>
                </a:lnTo>
                <a:lnTo>
                  <a:pt x="185736" y="128844"/>
                </a:lnTo>
                <a:lnTo>
                  <a:pt x="171526" y="72762"/>
                </a:lnTo>
                <a:lnTo>
                  <a:pt x="135283" y="47726"/>
                </a:lnTo>
                <a:lnTo>
                  <a:pt x="123821" y="28456"/>
                </a:lnTo>
                <a:lnTo>
                  <a:pt x="120764" y="25643"/>
                </a:lnTo>
                <a:close/>
              </a:path>
              <a:path w="218440" h="384809" extrusionOk="0">
                <a:moveTo>
                  <a:pt x="83348" y="76919"/>
                </a:moveTo>
                <a:lnTo>
                  <a:pt x="73332" y="78935"/>
                </a:lnTo>
                <a:lnTo>
                  <a:pt x="65181" y="84431"/>
                </a:lnTo>
                <a:lnTo>
                  <a:pt x="59700" y="92583"/>
                </a:lnTo>
                <a:lnTo>
                  <a:pt x="57694" y="102562"/>
                </a:lnTo>
                <a:lnTo>
                  <a:pt x="59700" y="112547"/>
                </a:lnTo>
                <a:lnTo>
                  <a:pt x="65181" y="120701"/>
                </a:lnTo>
                <a:lnTo>
                  <a:pt x="73332" y="126199"/>
                </a:lnTo>
                <a:lnTo>
                  <a:pt x="83348" y="128215"/>
                </a:lnTo>
                <a:lnTo>
                  <a:pt x="84604" y="128215"/>
                </a:lnTo>
                <a:lnTo>
                  <a:pt x="85965" y="128111"/>
                </a:lnTo>
                <a:lnTo>
                  <a:pt x="87222" y="127922"/>
                </a:lnTo>
                <a:lnTo>
                  <a:pt x="120043" y="127922"/>
                </a:lnTo>
                <a:lnTo>
                  <a:pt x="107221" y="111902"/>
                </a:lnTo>
                <a:lnTo>
                  <a:pt x="108373" y="109012"/>
                </a:lnTo>
                <a:lnTo>
                  <a:pt x="109001" y="105860"/>
                </a:lnTo>
                <a:lnTo>
                  <a:pt x="109001" y="102562"/>
                </a:lnTo>
                <a:lnTo>
                  <a:pt x="106981" y="92583"/>
                </a:lnTo>
                <a:lnTo>
                  <a:pt x="101475" y="84431"/>
                </a:lnTo>
                <a:lnTo>
                  <a:pt x="93320" y="78935"/>
                </a:lnTo>
                <a:lnTo>
                  <a:pt x="83348" y="76919"/>
                </a:lnTo>
                <a:close/>
              </a:path>
            </a:pathLst>
          </a:custGeom>
          <a:solidFill>
            <a:srgbClr val="090A0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217" name="Google Shape;1217;p123"/>
          <p:cNvSpPr/>
          <p:nvPr/>
        </p:nvSpPr>
        <p:spPr>
          <a:xfrm>
            <a:off x="7490573" y="325188"/>
            <a:ext cx="99390" cy="168354"/>
          </a:xfrm>
          <a:custGeom>
            <a:avLst/>
            <a:gdLst/>
            <a:ahLst/>
            <a:cxnLst/>
            <a:rect l="l" t="t" r="r" b="b"/>
            <a:pathLst>
              <a:path w="218440" h="384809" extrusionOk="0">
                <a:moveTo>
                  <a:pt x="162194" y="0"/>
                </a:moveTo>
                <a:lnTo>
                  <a:pt x="153806" y="0"/>
                </a:lnTo>
                <a:lnTo>
                  <a:pt x="130747" y="3519"/>
                </a:lnTo>
                <a:lnTo>
                  <a:pt x="110492" y="13363"/>
                </a:lnTo>
                <a:lnTo>
                  <a:pt x="94123" y="28456"/>
                </a:lnTo>
                <a:lnTo>
                  <a:pt x="82719" y="47726"/>
                </a:lnTo>
                <a:lnTo>
                  <a:pt x="62432" y="57421"/>
                </a:lnTo>
                <a:lnTo>
                  <a:pt x="46386" y="72771"/>
                </a:lnTo>
                <a:lnTo>
                  <a:pt x="35836" y="92517"/>
                </a:lnTo>
                <a:lnTo>
                  <a:pt x="32040" y="115399"/>
                </a:lnTo>
                <a:lnTo>
                  <a:pt x="32145" y="128781"/>
                </a:lnTo>
                <a:lnTo>
                  <a:pt x="34135" y="135671"/>
                </a:lnTo>
                <a:lnTo>
                  <a:pt x="20231" y="145604"/>
                </a:lnTo>
                <a:lnTo>
                  <a:pt x="9449" y="158815"/>
                </a:lnTo>
                <a:lnTo>
                  <a:pt x="2477" y="174616"/>
                </a:lnTo>
                <a:lnTo>
                  <a:pt x="0" y="192318"/>
                </a:lnTo>
                <a:lnTo>
                  <a:pt x="2477" y="210025"/>
                </a:lnTo>
                <a:lnTo>
                  <a:pt x="9449" y="225826"/>
                </a:lnTo>
                <a:lnTo>
                  <a:pt x="20231" y="239038"/>
                </a:lnTo>
                <a:lnTo>
                  <a:pt x="34135" y="248976"/>
                </a:lnTo>
                <a:lnTo>
                  <a:pt x="32162" y="255797"/>
                </a:lnTo>
                <a:lnTo>
                  <a:pt x="46386" y="311880"/>
                </a:lnTo>
                <a:lnTo>
                  <a:pt x="82719" y="336921"/>
                </a:lnTo>
                <a:lnTo>
                  <a:pt x="94123" y="356191"/>
                </a:lnTo>
                <a:lnTo>
                  <a:pt x="110492" y="371284"/>
                </a:lnTo>
                <a:lnTo>
                  <a:pt x="130747" y="381128"/>
                </a:lnTo>
                <a:lnTo>
                  <a:pt x="153806" y="384647"/>
                </a:lnTo>
                <a:lnTo>
                  <a:pt x="168109" y="383128"/>
                </a:lnTo>
                <a:lnTo>
                  <a:pt x="181023" y="378621"/>
                </a:lnTo>
                <a:lnTo>
                  <a:pt x="192347" y="371210"/>
                </a:lnTo>
                <a:lnTo>
                  <a:pt x="201878" y="360973"/>
                </a:lnTo>
                <a:lnTo>
                  <a:pt x="203027" y="359004"/>
                </a:lnTo>
                <a:lnTo>
                  <a:pt x="153806" y="359004"/>
                </a:lnTo>
                <a:lnTo>
                  <a:pt x="137260" y="356263"/>
                </a:lnTo>
                <a:lnTo>
                  <a:pt x="122939" y="348645"/>
                </a:lnTo>
                <a:lnTo>
                  <a:pt x="111778" y="337054"/>
                </a:lnTo>
                <a:lnTo>
                  <a:pt x="104708" y="322398"/>
                </a:lnTo>
                <a:lnTo>
                  <a:pt x="102405" y="314817"/>
                </a:lnTo>
                <a:lnTo>
                  <a:pt x="94656" y="313435"/>
                </a:lnTo>
                <a:lnTo>
                  <a:pt x="80002" y="308062"/>
                </a:lnTo>
                <a:lnTo>
                  <a:pt x="68283" y="298221"/>
                </a:lnTo>
                <a:lnTo>
                  <a:pt x="60510" y="284940"/>
                </a:lnTo>
                <a:lnTo>
                  <a:pt x="57694" y="269248"/>
                </a:lnTo>
                <a:lnTo>
                  <a:pt x="57694" y="258107"/>
                </a:lnTo>
                <a:lnTo>
                  <a:pt x="58532" y="254023"/>
                </a:lnTo>
                <a:lnTo>
                  <a:pt x="61673" y="250264"/>
                </a:lnTo>
                <a:lnTo>
                  <a:pt x="65861" y="245112"/>
                </a:lnTo>
                <a:lnTo>
                  <a:pt x="71620" y="243186"/>
                </a:lnTo>
                <a:lnTo>
                  <a:pt x="119952" y="243186"/>
                </a:lnTo>
                <a:lnTo>
                  <a:pt x="115703" y="237877"/>
                </a:lnTo>
                <a:lnTo>
                  <a:pt x="108394" y="230407"/>
                </a:lnTo>
                <a:lnTo>
                  <a:pt x="104111" y="227459"/>
                </a:lnTo>
                <a:lnTo>
                  <a:pt x="48375" y="227459"/>
                </a:lnTo>
                <a:lnTo>
                  <a:pt x="39170" y="221638"/>
                </a:lnTo>
                <a:lnTo>
                  <a:pt x="31988" y="213509"/>
                </a:lnTo>
                <a:lnTo>
                  <a:pt x="27319" y="203569"/>
                </a:lnTo>
                <a:lnTo>
                  <a:pt x="25653" y="192318"/>
                </a:lnTo>
                <a:lnTo>
                  <a:pt x="27319" y="181073"/>
                </a:lnTo>
                <a:lnTo>
                  <a:pt x="31988" y="171136"/>
                </a:lnTo>
                <a:lnTo>
                  <a:pt x="39170" y="163004"/>
                </a:lnTo>
                <a:lnTo>
                  <a:pt x="48375" y="157178"/>
                </a:lnTo>
                <a:lnTo>
                  <a:pt x="104123" y="157178"/>
                </a:lnTo>
                <a:lnTo>
                  <a:pt x="108394" y="154239"/>
                </a:lnTo>
                <a:lnTo>
                  <a:pt x="115703" y="146770"/>
                </a:lnTo>
                <a:lnTo>
                  <a:pt x="119950" y="141461"/>
                </a:lnTo>
                <a:lnTo>
                  <a:pt x="71620" y="141461"/>
                </a:lnTo>
                <a:lnTo>
                  <a:pt x="65861" y="139535"/>
                </a:lnTo>
                <a:lnTo>
                  <a:pt x="61673" y="134383"/>
                </a:lnTo>
                <a:lnTo>
                  <a:pt x="58532" y="130613"/>
                </a:lnTo>
                <a:lnTo>
                  <a:pt x="57694" y="126540"/>
                </a:lnTo>
                <a:lnTo>
                  <a:pt x="57694" y="115399"/>
                </a:lnTo>
                <a:lnTo>
                  <a:pt x="60510" y="99703"/>
                </a:lnTo>
                <a:lnTo>
                  <a:pt x="68283" y="86422"/>
                </a:lnTo>
                <a:lnTo>
                  <a:pt x="80002" y="76583"/>
                </a:lnTo>
                <a:lnTo>
                  <a:pt x="94656" y="71212"/>
                </a:lnTo>
                <a:lnTo>
                  <a:pt x="102405" y="69830"/>
                </a:lnTo>
                <a:lnTo>
                  <a:pt x="104708" y="62249"/>
                </a:lnTo>
                <a:lnTo>
                  <a:pt x="111778" y="47593"/>
                </a:lnTo>
                <a:lnTo>
                  <a:pt x="122939" y="36002"/>
                </a:lnTo>
                <a:lnTo>
                  <a:pt x="137260" y="28384"/>
                </a:lnTo>
                <a:lnTo>
                  <a:pt x="153806" y="25643"/>
                </a:lnTo>
                <a:lnTo>
                  <a:pt x="170776" y="25643"/>
                </a:lnTo>
                <a:lnTo>
                  <a:pt x="177900" y="3832"/>
                </a:lnTo>
                <a:lnTo>
                  <a:pt x="170350" y="1350"/>
                </a:lnTo>
                <a:lnTo>
                  <a:pt x="162194" y="0"/>
                </a:lnTo>
                <a:close/>
              </a:path>
              <a:path w="218440" h="384809" extrusionOk="0">
                <a:moveTo>
                  <a:pt x="190564" y="217679"/>
                </a:moveTo>
                <a:lnTo>
                  <a:pt x="157691" y="217679"/>
                </a:lnTo>
                <a:lnTo>
                  <a:pt x="183868" y="250390"/>
                </a:lnTo>
                <a:lnTo>
                  <a:pt x="187517" y="255856"/>
                </a:lnTo>
                <a:lnTo>
                  <a:pt x="190151" y="261690"/>
                </a:lnTo>
                <a:lnTo>
                  <a:pt x="191790" y="267942"/>
                </a:lnTo>
                <a:lnTo>
                  <a:pt x="192350" y="274420"/>
                </a:lnTo>
                <a:lnTo>
                  <a:pt x="192350" y="301310"/>
                </a:lnTo>
                <a:lnTo>
                  <a:pt x="181146" y="345811"/>
                </a:lnTo>
                <a:lnTo>
                  <a:pt x="153806" y="359004"/>
                </a:lnTo>
                <a:lnTo>
                  <a:pt x="203027" y="359004"/>
                </a:lnTo>
                <a:lnTo>
                  <a:pt x="209059" y="348645"/>
                </a:lnTo>
                <a:lnTo>
                  <a:pt x="214064" y="334534"/>
                </a:lnTo>
                <a:lnTo>
                  <a:pt x="217030" y="318663"/>
                </a:lnTo>
                <a:lnTo>
                  <a:pt x="218003" y="301310"/>
                </a:lnTo>
                <a:lnTo>
                  <a:pt x="218003" y="274420"/>
                </a:lnTo>
                <a:lnTo>
                  <a:pt x="217076" y="263621"/>
                </a:lnTo>
                <a:lnTo>
                  <a:pt x="214352" y="253201"/>
                </a:lnTo>
                <a:lnTo>
                  <a:pt x="209919" y="243378"/>
                </a:lnTo>
                <a:lnTo>
                  <a:pt x="203868" y="234369"/>
                </a:lnTo>
                <a:lnTo>
                  <a:pt x="190564" y="217679"/>
                </a:lnTo>
                <a:close/>
              </a:path>
              <a:path w="218440" h="384809" extrusionOk="0">
                <a:moveTo>
                  <a:pt x="119952" y="243186"/>
                </a:moveTo>
                <a:lnTo>
                  <a:pt x="71620" y="243186"/>
                </a:lnTo>
                <a:lnTo>
                  <a:pt x="84290" y="244547"/>
                </a:lnTo>
                <a:lnTo>
                  <a:pt x="91096" y="248139"/>
                </a:lnTo>
                <a:lnTo>
                  <a:pt x="110781" y="272735"/>
                </a:lnTo>
                <a:lnTo>
                  <a:pt x="109630" y="275625"/>
                </a:lnTo>
                <a:lnTo>
                  <a:pt x="109001" y="278776"/>
                </a:lnTo>
                <a:lnTo>
                  <a:pt x="109001" y="282075"/>
                </a:lnTo>
                <a:lnTo>
                  <a:pt x="111007" y="292054"/>
                </a:lnTo>
                <a:lnTo>
                  <a:pt x="116488" y="300205"/>
                </a:lnTo>
                <a:lnTo>
                  <a:pt x="124639" y="305702"/>
                </a:lnTo>
                <a:lnTo>
                  <a:pt x="134655" y="307718"/>
                </a:lnTo>
                <a:lnTo>
                  <a:pt x="144627" y="305702"/>
                </a:lnTo>
                <a:lnTo>
                  <a:pt x="152783" y="300205"/>
                </a:lnTo>
                <a:lnTo>
                  <a:pt x="158288" y="292054"/>
                </a:lnTo>
                <a:lnTo>
                  <a:pt x="160309" y="282075"/>
                </a:lnTo>
                <a:lnTo>
                  <a:pt x="158288" y="272091"/>
                </a:lnTo>
                <a:lnTo>
                  <a:pt x="152783" y="263940"/>
                </a:lnTo>
                <a:lnTo>
                  <a:pt x="144627" y="258446"/>
                </a:lnTo>
                <a:lnTo>
                  <a:pt x="136055" y="256714"/>
                </a:lnTo>
                <a:lnTo>
                  <a:pt x="130781" y="256714"/>
                </a:lnTo>
                <a:lnTo>
                  <a:pt x="119952" y="243186"/>
                </a:lnTo>
                <a:close/>
              </a:path>
              <a:path w="218440" h="384809" extrusionOk="0">
                <a:moveTo>
                  <a:pt x="134655" y="256431"/>
                </a:moveTo>
                <a:lnTo>
                  <a:pt x="133294" y="256431"/>
                </a:lnTo>
                <a:lnTo>
                  <a:pt x="132037" y="256526"/>
                </a:lnTo>
                <a:lnTo>
                  <a:pt x="130781" y="256714"/>
                </a:lnTo>
                <a:lnTo>
                  <a:pt x="136055" y="256714"/>
                </a:lnTo>
                <a:lnTo>
                  <a:pt x="134655" y="256431"/>
                </a:lnTo>
                <a:close/>
              </a:path>
              <a:path w="218440" h="384809" extrusionOk="0">
                <a:moveTo>
                  <a:pt x="72151" y="218206"/>
                </a:moveTo>
                <a:lnTo>
                  <a:pt x="63858" y="219613"/>
                </a:lnTo>
                <a:lnTo>
                  <a:pt x="55857" y="222666"/>
                </a:lnTo>
                <a:lnTo>
                  <a:pt x="48375" y="227459"/>
                </a:lnTo>
                <a:lnTo>
                  <a:pt x="104111" y="227459"/>
                </a:lnTo>
                <a:lnTo>
                  <a:pt x="99877" y="224544"/>
                </a:lnTo>
                <a:lnTo>
                  <a:pt x="90475" y="220465"/>
                </a:lnTo>
                <a:lnTo>
                  <a:pt x="80510" y="218349"/>
                </a:lnTo>
                <a:lnTo>
                  <a:pt x="72151" y="218206"/>
                </a:lnTo>
                <a:close/>
              </a:path>
              <a:path w="218440" h="384809" extrusionOk="0">
                <a:moveTo>
                  <a:pt x="153806" y="166675"/>
                </a:moveTo>
                <a:lnTo>
                  <a:pt x="143841" y="168691"/>
                </a:lnTo>
                <a:lnTo>
                  <a:pt x="135688" y="174188"/>
                </a:lnTo>
                <a:lnTo>
                  <a:pt x="130184" y="182339"/>
                </a:lnTo>
                <a:lnTo>
                  <a:pt x="128163" y="192318"/>
                </a:lnTo>
                <a:lnTo>
                  <a:pt x="130184" y="202303"/>
                </a:lnTo>
                <a:lnTo>
                  <a:pt x="135688" y="210458"/>
                </a:lnTo>
                <a:lnTo>
                  <a:pt x="143841" y="215956"/>
                </a:lnTo>
                <a:lnTo>
                  <a:pt x="153806" y="217972"/>
                </a:lnTo>
                <a:lnTo>
                  <a:pt x="155178" y="217972"/>
                </a:lnTo>
                <a:lnTo>
                  <a:pt x="156424" y="217867"/>
                </a:lnTo>
                <a:lnTo>
                  <a:pt x="157691" y="217679"/>
                </a:lnTo>
                <a:lnTo>
                  <a:pt x="190564" y="217679"/>
                </a:lnTo>
                <a:lnTo>
                  <a:pt x="177795" y="201658"/>
                </a:lnTo>
                <a:lnTo>
                  <a:pt x="178842" y="198768"/>
                </a:lnTo>
                <a:lnTo>
                  <a:pt x="179470" y="195617"/>
                </a:lnTo>
                <a:lnTo>
                  <a:pt x="179470" y="192318"/>
                </a:lnTo>
                <a:lnTo>
                  <a:pt x="177464" y="182339"/>
                </a:lnTo>
                <a:lnTo>
                  <a:pt x="171982" y="174188"/>
                </a:lnTo>
                <a:lnTo>
                  <a:pt x="163828" y="168691"/>
                </a:lnTo>
                <a:lnTo>
                  <a:pt x="153806" y="166675"/>
                </a:lnTo>
                <a:close/>
              </a:path>
              <a:path w="218440" h="384809" extrusionOk="0">
                <a:moveTo>
                  <a:pt x="104123" y="157178"/>
                </a:moveTo>
                <a:lnTo>
                  <a:pt x="48375" y="157178"/>
                </a:lnTo>
                <a:lnTo>
                  <a:pt x="55857" y="161976"/>
                </a:lnTo>
                <a:lnTo>
                  <a:pt x="63858" y="165032"/>
                </a:lnTo>
                <a:lnTo>
                  <a:pt x="72151" y="166441"/>
                </a:lnTo>
                <a:lnTo>
                  <a:pt x="80510" y="166298"/>
                </a:lnTo>
                <a:lnTo>
                  <a:pt x="90475" y="164177"/>
                </a:lnTo>
                <a:lnTo>
                  <a:pt x="99877" y="160099"/>
                </a:lnTo>
                <a:lnTo>
                  <a:pt x="104123" y="157178"/>
                </a:lnTo>
                <a:close/>
              </a:path>
              <a:path w="218440" h="384809" extrusionOk="0">
                <a:moveTo>
                  <a:pt x="134655" y="76929"/>
                </a:moveTo>
                <a:lnTo>
                  <a:pt x="124639" y="78944"/>
                </a:lnTo>
                <a:lnTo>
                  <a:pt x="116488" y="84438"/>
                </a:lnTo>
                <a:lnTo>
                  <a:pt x="111007" y="92589"/>
                </a:lnTo>
                <a:lnTo>
                  <a:pt x="109001" y="102572"/>
                </a:lnTo>
                <a:lnTo>
                  <a:pt x="109001" y="105860"/>
                </a:lnTo>
                <a:lnTo>
                  <a:pt x="109630" y="109022"/>
                </a:lnTo>
                <a:lnTo>
                  <a:pt x="110781" y="111912"/>
                </a:lnTo>
                <a:lnTo>
                  <a:pt x="91096" y="136508"/>
                </a:lnTo>
                <a:lnTo>
                  <a:pt x="84290" y="140100"/>
                </a:lnTo>
                <a:lnTo>
                  <a:pt x="71620" y="141461"/>
                </a:lnTo>
                <a:lnTo>
                  <a:pt x="119950" y="141461"/>
                </a:lnTo>
                <a:lnTo>
                  <a:pt x="130781" y="127922"/>
                </a:lnTo>
                <a:lnTo>
                  <a:pt x="136106" y="127922"/>
                </a:lnTo>
                <a:lnTo>
                  <a:pt x="144627" y="126201"/>
                </a:lnTo>
                <a:lnTo>
                  <a:pt x="152783" y="120707"/>
                </a:lnTo>
                <a:lnTo>
                  <a:pt x="158288" y="112556"/>
                </a:lnTo>
                <a:lnTo>
                  <a:pt x="160309" y="102572"/>
                </a:lnTo>
                <a:lnTo>
                  <a:pt x="158288" y="92589"/>
                </a:lnTo>
                <a:lnTo>
                  <a:pt x="152783" y="84438"/>
                </a:lnTo>
                <a:lnTo>
                  <a:pt x="144627" y="78944"/>
                </a:lnTo>
                <a:lnTo>
                  <a:pt x="134655" y="76929"/>
                </a:lnTo>
                <a:close/>
              </a:path>
              <a:path w="218440" h="384809" extrusionOk="0">
                <a:moveTo>
                  <a:pt x="136106" y="127922"/>
                </a:moveTo>
                <a:lnTo>
                  <a:pt x="130781" y="127922"/>
                </a:lnTo>
                <a:lnTo>
                  <a:pt x="132037" y="128111"/>
                </a:lnTo>
                <a:lnTo>
                  <a:pt x="133294" y="128215"/>
                </a:lnTo>
                <a:lnTo>
                  <a:pt x="134655" y="128215"/>
                </a:lnTo>
                <a:lnTo>
                  <a:pt x="136106" y="127922"/>
                </a:lnTo>
                <a:close/>
              </a:path>
              <a:path w="218440" h="384809" extrusionOk="0">
                <a:moveTo>
                  <a:pt x="170776" y="25643"/>
                </a:moveTo>
                <a:lnTo>
                  <a:pt x="159471" y="25643"/>
                </a:lnTo>
                <a:lnTo>
                  <a:pt x="164916" y="26543"/>
                </a:lnTo>
                <a:lnTo>
                  <a:pt x="169942" y="28198"/>
                </a:lnTo>
                <a:lnTo>
                  <a:pt x="170776" y="25643"/>
                </a:lnTo>
                <a:close/>
              </a:path>
            </a:pathLst>
          </a:custGeom>
          <a:solidFill>
            <a:srgbClr val="090A0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" name="Google Shape;1222;p124"/>
          <p:cNvSpPr/>
          <p:nvPr/>
        </p:nvSpPr>
        <p:spPr>
          <a:xfrm>
            <a:off x="476250" y="335215"/>
            <a:ext cx="162086" cy="155852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3" name="Google Shape;1223;p124"/>
          <p:cNvSpPr/>
          <p:nvPr/>
        </p:nvSpPr>
        <p:spPr>
          <a:xfrm>
            <a:off x="614362" y="380811"/>
            <a:ext cx="124238" cy="119459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4" name="Google Shape;1224;p124"/>
          <p:cNvSpPr/>
          <p:nvPr/>
        </p:nvSpPr>
        <p:spPr>
          <a:xfrm>
            <a:off x="571500" y="338137"/>
            <a:ext cx="121060" cy="116403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5" name="Google Shape;1225;p124"/>
          <p:cNvSpPr/>
          <p:nvPr/>
        </p:nvSpPr>
        <p:spPr>
          <a:xfrm>
            <a:off x="571500" y="326031"/>
            <a:ext cx="181156" cy="174188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6" name="Google Shape;1226;p124"/>
          <p:cNvSpPr txBox="1">
            <a:spLocks noGrp="1"/>
          </p:cNvSpPr>
          <p:nvPr>
            <p:ph type="title"/>
          </p:nvPr>
        </p:nvSpPr>
        <p:spPr>
          <a:xfrm>
            <a:off x="450550" y="978025"/>
            <a:ext cx="7227000" cy="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lang="en" sz="3000" b="1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Подведение итогов тестирования MVP</a:t>
            </a:r>
            <a:endParaRPr sz="30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endParaRPr sz="3000" b="1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1227" name="Google Shape;1227;p124"/>
          <p:cNvSpPr txBox="1"/>
          <p:nvPr/>
        </p:nvSpPr>
        <p:spPr>
          <a:xfrm>
            <a:off x="-10" y="1985169"/>
            <a:ext cx="8495400" cy="31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70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None/>
            </a:pPr>
            <a:endParaRPr sz="17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228" name="Google Shape;1228;p124"/>
          <p:cNvSpPr txBox="1"/>
          <p:nvPr/>
        </p:nvSpPr>
        <p:spPr>
          <a:xfrm>
            <a:off x="810766" y="273150"/>
            <a:ext cx="5744400" cy="25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075" tIns="41075" rIns="41075" bIns="410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"/>
              <a:buFont typeface="Arial"/>
              <a:buNone/>
            </a:pPr>
            <a:r>
              <a:rPr lang="en" sz="13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User Flow и User Story Mapping</a:t>
            </a:r>
            <a:endParaRPr sz="13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3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229" name="Google Shape;1229;p124"/>
          <p:cNvSpPr/>
          <p:nvPr/>
        </p:nvSpPr>
        <p:spPr>
          <a:xfrm>
            <a:off x="8453362" y="378749"/>
            <a:ext cx="60300" cy="789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230" name="Google Shape;1230;p124"/>
          <p:cNvSpPr/>
          <p:nvPr/>
        </p:nvSpPr>
        <p:spPr>
          <a:xfrm>
            <a:off x="8372254" y="378592"/>
            <a:ext cx="69600" cy="768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231" name="Google Shape;1231;p124"/>
          <p:cNvSpPr/>
          <p:nvPr/>
        </p:nvSpPr>
        <p:spPr>
          <a:xfrm>
            <a:off x="8345992" y="380539"/>
            <a:ext cx="0" cy="74732"/>
          </a:xfrm>
          <a:custGeom>
            <a:avLst/>
            <a:gdLst/>
            <a:ahLst/>
            <a:cxnLst/>
            <a:rect l="l" t="t" r="r" b="b"/>
            <a:pathLst>
              <a:path w="120000" h="170815" extrusionOk="0">
                <a:moveTo>
                  <a:pt x="0" y="0"/>
                </a:moveTo>
                <a:lnTo>
                  <a:pt x="0" y="170790"/>
                </a:lnTo>
              </a:path>
            </a:pathLst>
          </a:custGeom>
          <a:noFill/>
          <a:ln w="35500" cap="flat" cmpd="sng">
            <a:solidFill>
              <a:srgbClr val="090A0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232" name="Google Shape;1232;p124"/>
          <p:cNvSpPr/>
          <p:nvPr/>
        </p:nvSpPr>
        <p:spPr>
          <a:xfrm>
            <a:off x="8335727" y="347884"/>
            <a:ext cx="20802" cy="20280"/>
          </a:xfrm>
          <a:custGeom>
            <a:avLst/>
            <a:gdLst/>
            <a:ahLst/>
            <a:cxnLst/>
            <a:rect l="l" t="t" r="r" b="b"/>
            <a:pathLst>
              <a:path w="45719" h="46355" extrusionOk="0">
                <a:moveTo>
                  <a:pt x="29109" y="0"/>
                </a:moveTo>
                <a:lnTo>
                  <a:pt x="16125" y="0"/>
                </a:lnTo>
                <a:lnTo>
                  <a:pt x="10575" y="2052"/>
                </a:lnTo>
                <a:lnTo>
                  <a:pt x="6491" y="6491"/>
                </a:lnTo>
                <a:lnTo>
                  <a:pt x="2094" y="10931"/>
                </a:lnTo>
                <a:lnTo>
                  <a:pt x="0" y="16397"/>
                </a:lnTo>
                <a:lnTo>
                  <a:pt x="0" y="29370"/>
                </a:lnTo>
                <a:lnTo>
                  <a:pt x="2094" y="34836"/>
                </a:lnTo>
                <a:lnTo>
                  <a:pt x="6491" y="39276"/>
                </a:lnTo>
                <a:lnTo>
                  <a:pt x="10994" y="43715"/>
                </a:lnTo>
                <a:lnTo>
                  <a:pt x="16125" y="45768"/>
                </a:lnTo>
                <a:lnTo>
                  <a:pt x="29109" y="45768"/>
                </a:lnTo>
                <a:lnTo>
                  <a:pt x="34553" y="43715"/>
                </a:lnTo>
                <a:lnTo>
                  <a:pt x="38637" y="39276"/>
                </a:lnTo>
                <a:lnTo>
                  <a:pt x="43035" y="34836"/>
                </a:lnTo>
                <a:lnTo>
                  <a:pt x="45119" y="29370"/>
                </a:lnTo>
                <a:lnTo>
                  <a:pt x="45119" y="16397"/>
                </a:lnTo>
                <a:lnTo>
                  <a:pt x="43035" y="10931"/>
                </a:lnTo>
                <a:lnTo>
                  <a:pt x="38637" y="6491"/>
                </a:lnTo>
                <a:lnTo>
                  <a:pt x="34553" y="2052"/>
                </a:lnTo>
                <a:lnTo>
                  <a:pt x="29109" y="0"/>
                </a:lnTo>
                <a:close/>
              </a:path>
            </a:pathLst>
          </a:custGeom>
          <a:solidFill>
            <a:srgbClr val="090A0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233" name="Google Shape;1233;p124"/>
          <p:cNvSpPr/>
          <p:nvPr/>
        </p:nvSpPr>
        <p:spPr>
          <a:xfrm>
            <a:off x="8189849" y="378592"/>
            <a:ext cx="129900" cy="789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234" name="Google Shape;1234;p124"/>
          <p:cNvSpPr/>
          <p:nvPr/>
        </p:nvSpPr>
        <p:spPr>
          <a:xfrm>
            <a:off x="8092790" y="350282"/>
            <a:ext cx="84000" cy="1050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235" name="Google Shape;1235;p124"/>
          <p:cNvSpPr/>
          <p:nvPr/>
        </p:nvSpPr>
        <p:spPr>
          <a:xfrm>
            <a:off x="8032497" y="380539"/>
            <a:ext cx="49406" cy="74732"/>
          </a:xfrm>
          <a:custGeom>
            <a:avLst/>
            <a:gdLst/>
            <a:ahLst/>
            <a:cxnLst/>
            <a:rect l="l" t="t" r="r" b="b"/>
            <a:pathLst>
              <a:path w="108584" h="170815" extrusionOk="0">
                <a:moveTo>
                  <a:pt x="105546" y="0"/>
                </a:moveTo>
                <a:lnTo>
                  <a:pt x="62511" y="0"/>
                </a:lnTo>
                <a:lnTo>
                  <a:pt x="0" y="84028"/>
                </a:lnTo>
                <a:lnTo>
                  <a:pt x="66280" y="170790"/>
                </a:lnTo>
                <a:lnTo>
                  <a:pt x="108268" y="170790"/>
                </a:lnTo>
                <a:lnTo>
                  <a:pt x="41265" y="83693"/>
                </a:lnTo>
                <a:lnTo>
                  <a:pt x="41988" y="83348"/>
                </a:lnTo>
                <a:lnTo>
                  <a:pt x="105546" y="0"/>
                </a:lnTo>
                <a:close/>
              </a:path>
            </a:pathLst>
          </a:custGeom>
          <a:solidFill>
            <a:srgbClr val="090A0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236" name="Google Shape;1236;p124"/>
          <p:cNvSpPr/>
          <p:nvPr/>
        </p:nvSpPr>
        <p:spPr>
          <a:xfrm>
            <a:off x="8023803" y="350140"/>
            <a:ext cx="0" cy="105291"/>
          </a:xfrm>
          <a:custGeom>
            <a:avLst/>
            <a:gdLst/>
            <a:ahLst/>
            <a:cxnLst/>
            <a:rect l="l" t="t" r="r" b="b"/>
            <a:pathLst>
              <a:path w="120000" h="240665" extrusionOk="0">
                <a:moveTo>
                  <a:pt x="0" y="0"/>
                </a:moveTo>
                <a:lnTo>
                  <a:pt x="0" y="240139"/>
                </a:lnTo>
              </a:path>
            </a:pathLst>
          </a:custGeom>
          <a:noFill/>
          <a:ln w="35500" cap="flat" cmpd="sng">
            <a:solidFill>
              <a:srgbClr val="090A0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237" name="Google Shape;1237;p124"/>
          <p:cNvSpPr/>
          <p:nvPr/>
        </p:nvSpPr>
        <p:spPr>
          <a:xfrm>
            <a:off x="7924578" y="378474"/>
            <a:ext cx="78000" cy="7890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238" name="Google Shape;1238;p124"/>
          <p:cNvSpPr/>
          <p:nvPr/>
        </p:nvSpPr>
        <p:spPr>
          <a:xfrm>
            <a:off x="7835190" y="378473"/>
            <a:ext cx="78000" cy="7890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239" name="Google Shape;1239;p124"/>
          <p:cNvSpPr/>
          <p:nvPr/>
        </p:nvSpPr>
        <p:spPr>
          <a:xfrm>
            <a:off x="7723843" y="349028"/>
            <a:ext cx="98100" cy="108000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240" name="Google Shape;1240;p124"/>
          <p:cNvSpPr/>
          <p:nvPr/>
        </p:nvSpPr>
        <p:spPr>
          <a:xfrm>
            <a:off x="7578060" y="325191"/>
            <a:ext cx="99390" cy="168354"/>
          </a:xfrm>
          <a:custGeom>
            <a:avLst/>
            <a:gdLst/>
            <a:ahLst/>
            <a:cxnLst/>
            <a:rect l="l" t="t" r="r" b="b"/>
            <a:pathLst>
              <a:path w="218440" h="384809" extrusionOk="0">
                <a:moveTo>
                  <a:pt x="48061" y="356439"/>
                </a:moveTo>
                <a:lnTo>
                  <a:pt x="39998" y="380805"/>
                </a:lnTo>
                <a:lnTo>
                  <a:pt x="47642" y="383297"/>
                </a:lnTo>
                <a:lnTo>
                  <a:pt x="55705" y="384637"/>
                </a:lnTo>
                <a:lnTo>
                  <a:pt x="64081" y="384637"/>
                </a:lnTo>
                <a:lnTo>
                  <a:pt x="87153" y="381117"/>
                </a:lnTo>
                <a:lnTo>
                  <a:pt x="107422" y="371274"/>
                </a:lnTo>
                <a:lnTo>
                  <a:pt x="120764" y="358994"/>
                </a:lnTo>
                <a:lnTo>
                  <a:pt x="58427" y="358994"/>
                </a:lnTo>
                <a:lnTo>
                  <a:pt x="53087" y="358093"/>
                </a:lnTo>
                <a:lnTo>
                  <a:pt x="48061" y="356439"/>
                </a:lnTo>
                <a:close/>
              </a:path>
              <a:path w="218440" h="384809" extrusionOk="0">
                <a:moveTo>
                  <a:pt x="191947" y="243175"/>
                </a:moveTo>
                <a:lnTo>
                  <a:pt x="146278" y="243175"/>
                </a:lnTo>
                <a:lnTo>
                  <a:pt x="152037" y="245112"/>
                </a:lnTo>
                <a:lnTo>
                  <a:pt x="156225" y="250254"/>
                </a:lnTo>
                <a:lnTo>
                  <a:pt x="159366" y="254023"/>
                </a:lnTo>
                <a:lnTo>
                  <a:pt x="160204" y="258096"/>
                </a:lnTo>
                <a:lnTo>
                  <a:pt x="160204" y="269237"/>
                </a:lnTo>
                <a:lnTo>
                  <a:pt x="137901" y="308053"/>
                </a:lnTo>
                <a:lnTo>
                  <a:pt x="115504" y="314807"/>
                </a:lnTo>
                <a:lnTo>
                  <a:pt x="113190" y="322388"/>
                </a:lnTo>
                <a:lnTo>
                  <a:pt x="106135" y="337044"/>
                </a:lnTo>
                <a:lnTo>
                  <a:pt x="94997" y="348634"/>
                </a:lnTo>
                <a:lnTo>
                  <a:pt x="80678" y="356253"/>
                </a:lnTo>
                <a:lnTo>
                  <a:pt x="64081" y="358994"/>
                </a:lnTo>
                <a:lnTo>
                  <a:pt x="120764" y="358994"/>
                </a:lnTo>
                <a:lnTo>
                  <a:pt x="123821" y="356180"/>
                </a:lnTo>
                <a:lnTo>
                  <a:pt x="135283" y="336911"/>
                </a:lnTo>
                <a:lnTo>
                  <a:pt x="155510" y="327217"/>
                </a:lnTo>
                <a:lnTo>
                  <a:pt x="171526" y="311870"/>
                </a:lnTo>
                <a:lnTo>
                  <a:pt x="182064" y="292124"/>
                </a:lnTo>
                <a:lnTo>
                  <a:pt x="185858" y="269237"/>
                </a:lnTo>
                <a:lnTo>
                  <a:pt x="185753" y="255856"/>
                </a:lnTo>
                <a:lnTo>
                  <a:pt x="183868" y="248976"/>
                </a:lnTo>
                <a:lnTo>
                  <a:pt x="191947" y="243175"/>
                </a:lnTo>
                <a:close/>
              </a:path>
              <a:path w="218440" h="384809" extrusionOk="0">
                <a:moveTo>
                  <a:pt x="84604" y="256421"/>
                </a:moveTo>
                <a:lnTo>
                  <a:pt x="83348" y="256421"/>
                </a:lnTo>
                <a:lnTo>
                  <a:pt x="73332" y="258437"/>
                </a:lnTo>
                <a:lnTo>
                  <a:pt x="65181" y="263934"/>
                </a:lnTo>
                <a:lnTo>
                  <a:pt x="59700" y="272085"/>
                </a:lnTo>
                <a:lnTo>
                  <a:pt x="57694" y="282064"/>
                </a:lnTo>
                <a:lnTo>
                  <a:pt x="59700" y="292048"/>
                </a:lnTo>
                <a:lnTo>
                  <a:pt x="65181" y="300198"/>
                </a:lnTo>
                <a:lnTo>
                  <a:pt x="73332" y="305693"/>
                </a:lnTo>
                <a:lnTo>
                  <a:pt x="83348" y="307707"/>
                </a:lnTo>
                <a:lnTo>
                  <a:pt x="93320" y="305693"/>
                </a:lnTo>
                <a:lnTo>
                  <a:pt x="101475" y="300198"/>
                </a:lnTo>
                <a:lnTo>
                  <a:pt x="106981" y="292048"/>
                </a:lnTo>
                <a:lnTo>
                  <a:pt x="109001" y="282064"/>
                </a:lnTo>
                <a:lnTo>
                  <a:pt x="109001" y="278776"/>
                </a:lnTo>
                <a:lnTo>
                  <a:pt x="108373" y="275625"/>
                </a:lnTo>
                <a:lnTo>
                  <a:pt x="107221" y="272724"/>
                </a:lnTo>
                <a:lnTo>
                  <a:pt x="120035" y="256714"/>
                </a:lnTo>
                <a:lnTo>
                  <a:pt x="87222" y="256714"/>
                </a:lnTo>
                <a:lnTo>
                  <a:pt x="85861" y="256526"/>
                </a:lnTo>
                <a:lnTo>
                  <a:pt x="84604" y="256421"/>
                </a:lnTo>
                <a:close/>
              </a:path>
              <a:path w="218440" h="384809" extrusionOk="0">
                <a:moveTo>
                  <a:pt x="145744" y="218204"/>
                </a:moveTo>
                <a:lnTo>
                  <a:pt x="109518" y="230402"/>
                </a:lnTo>
                <a:lnTo>
                  <a:pt x="87222" y="256714"/>
                </a:lnTo>
                <a:lnTo>
                  <a:pt x="120035" y="256714"/>
                </a:lnTo>
                <a:lnTo>
                  <a:pt x="126907" y="248128"/>
                </a:lnTo>
                <a:lnTo>
                  <a:pt x="133608" y="244537"/>
                </a:lnTo>
                <a:lnTo>
                  <a:pt x="146278" y="243175"/>
                </a:lnTo>
                <a:lnTo>
                  <a:pt x="191947" y="243175"/>
                </a:lnTo>
                <a:lnTo>
                  <a:pt x="197711" y="239037"/>
                </a:lnTo>
                <a:lnTo>
                  <a:pt x="207131" y="227459"/>
                </a:lnTo>
                <a:lnTo>
                  <a:pt x="169534" y="227459"/>
                </a:lnTo>
                <a:lnTo>
                  <a:pt x="162050" y="222662"/>
                </a:lnTo>
                <a:lnTo>
                  <a:pt x="154045" y="219609"/>
                </a:lnTo>
                <a:lnTo>
                  <a:pt x="145744" y="218204"/>
                </a:lnTo>
                <a:close/>
              </a:path>
              <a:path w="218440" h="384809" extrusionOk="0">
                <a:moveTo>
                  <a:pt x="207131" y="157178"/>
                </a:moveTo>
                <a:lnTo>
                  <a:pt x="169534" y="157178"/>
                </a:lnTo>
                <a:lnTo>
                  <a:pt x="178734" y="163000"/>
                </a:lnTo>
                <a:lnTo>
                  <a:pt x="185917" y="171132"/>
                </a:lnTo>
                <a:lnTo>
                  <a:pt x="190588" y="181072"/>
                </a:lnTo>
                <a:lnTo>
                  <a:pt x="192255" y="192318"/>
                </a:lnTo>
                <a:lnTo>
                  <a:pt x="190588" y="203563"/>
                </a:lnTo>
                <a:lnTo>
                  <a:pt x="185917" y="213501"/>
                </a:lnTo>
                <a:lnTo>
                  <a:pt x="178734" y="221632"/>
                </a:lnTo>
                <a:lnTo>
                  <a:pt x="169534" y="227459"/>
                </a:lnTo>
                <a:lnTo>
                  <a:pt x="207131" y="227459"/>
                </a:lnTo>
                <a:lnTo>
                  <a:pt x="208462" y="225822"/>
                </a:lnTo>
                <a:lnTo>
                  <a:pt x="215423" y="210021"/>
                </a:lnTo>
                <a:lnTo>
                  <a:pt x="217899" y="192318"/>
                </a:lnTo>
                <a:lnTo>
                  <a:pt x="215423" y="174616"/>
                </a:lnTo>
                <a:lnTo>
                  <a:pt x="208462" y="158814"/>
                </a:lnTo>
                <a:lnTo>
                  <a:pt x="207131" y="157178"/>
                </a:lnTo>
                <a:close/>
              </a:path>
              <a:path w="218440" h="384809" extrusionOk="0">
                <a:moveTo>
                  <a:pt x="64081" y="0"/>
                </a:moveTo>
                <a:lnTo>
                  <a:pt x="25591" y="13428"/>
                </a:lnTo>
                <a:lnTo>
                  <a:pt x="3939" y="50107"/>
                </a:lnTo>
                <a:lnTo>
                  <a:pt x="0" y="83327"/>
                </a:lnTo>
                <a:lnTo>
                  <a:pt x="0" y="110216"/>
                </a:lnTo>
                <a:lnTo>
                  <a:pt x="14030" y="150267"/>
                </a:lnTo>
                <a:lnTo>
                  <a:pt x="40208" y="182978"/>
                </a:lnTo>
                <a:lnTo>
                  <a:pt x="39056" y="185868"/>
                </a:lnTo>
                <a:lnTo>
                  <a:pt x="38428" y="189020"/>
                </a:lnTo>
                <a:lnTo>
                  <a:pt x="38428" y="192318"/>
                </a:lnTo>
                <a:lnTo>
                  <a:pt x="40448" y="202297"/>
                </a:lnTo>
                <a:lnTo>
                  <a:pt x="45954" y="210449"/>
                </a:lnTo>
                <a:lnTo>
                  <a:pt x="54109" y="215945"/>
                </a:lnTo>
                <a:lnTo>
                  <a:pt x="64081" y="217961"/>
                </a:lnTo>
                <a:lnTo>
                  <a:pt x="74053" y="215945"/>
                </a:lnTo>
                <a:lnTo>
                  <a:pt x="82209" y="210449"/>
                </a:lnTo>
                <a:lnTo>
                  <a:pt x="87714" y="202297"/>
                </a:lnTo>
                <a:lnTo>
                  <a:pt x="89735" y="192318"/>
                </a:lnTo>
                <a:lnTo>
                  <a:pt x="87714" y="182335"/>
                </a:lnTo>
                <a:lnTo>
                  <a:pt x="82209" y="174184"/>
                </a:lnTo>
                <a:lnTo>
                  <a:pt x="74053" y="168690"/>
                </a:lnTo>
                <a:lnTo>
                  <a:pt x="65481" y="166958"/>
                </a:lnTo>
                <a:lnTo>
                  <a:pt x="60207" y="166958"/>
                </a:lnTo>
                <a:lnTo>
                  <a:pt x="34030" y="134247"/>
                </a:lnTo>
                <a:lnTo>
                  <a:pt x="30396" y="128781"/>
                </a:lnTo>
                <a:lnTo>
                  <a:pt x="27800" y="122950"/>
                </a:lnTo>
                <a:lnTo>
                  <a:pt x="26196" y="116696"/>
                </a:lnTo>
                <a:lnTo>
                  <a:pt x="25653" y="110216"/>
                </a:lnTo>
                <a:lnTo>
                  <a:pt x="25653" y="83327"/>
                </a:lnTo>
                <a:lnTo>
                  <a:pt x="36752" y="38826"/>
                </a:lnTo>
                <a:lnTo>
                  <a:pt x="64081" y="25643"/>
                </a:lnTo>
                <a:lnTo>
                  <a:pt x="120764" y="25643"/>
                </a:lnTo>
                <a:lnTo>
                  <a:pt x="107422" y="13363"/>
                </a:lnTo>
                <a:lnTo>
                  <a:pt x="87153" y="3519"/>
                </a:lnTo>
                <a:lnTo>
                  <a:pt x="64081" y="0"/>
                </a:lnTo>
                <a:close/>
              </a:path>
              <a:path w="218440" h="384809" extrusionOk="0">
                <a:moveTo>
                  <a:pt x="64081" y="166675"/>
                </a:moveTo>
                <a:lnTo>
                  <a:pt x="62720" y="166675"/>
                </a:lnTo>
                <a:lnTo>
                  <a:pt x="61464" y="166769"/>
                </a:lnTo>
                <a:lnTo>
                  <a:pt x="60207" y="166958"/>
                </a:lnTo>
                <a:lnTo>
                  <a:pt x="65481" y="166958"/>
                </a:lnTo>
                <a:lnTo>
                  <a:pt x="64081" y="166675"/>
                </a:lnTo>
                <a:close/>
              </a:path>
              <a:path w="218440" h="384809" extrusionOk="0">
                <a:moveTo>
                  <a:pt x="120043" y="127922"/>
                </a:moveTo>
                <a:lnTo>
                  <a:pt x="87222" y="127922"/>
                </a:lnTo>
                <a:lnTo>
                  <a:pt x="102195" y="146759"/>
                </a:lnTo>
                <a:lnTo>
                  <a:pt x="137378" y="166288"/>
                </a:lnTo>
                <a:lnTo>
                  <a:pt x="145744" y="166432"/>
                </a:lnTo>
                <a:lnTo>
                  <a:pt x="154045" y="165027"/>
                </a:lnTo>
                <a:lnTo>
                  <a:pt x="162050" y="161975"/>
                </a:lnTo>
                <a:lnTo>
                  <a:pt x="169534" y="157178"/>
                </a:lnTo>
                <a:lnTo>
                  <a:pt x="207131" y="157178"/>
                </a:lnTo>
                <a:lnTo>
                  <a:pt x="197711" y="145600"/>
                </a:lnTo>
                <a:lnTo>
                  <a:pt x="191933" y="141451"/>
                </a:lnTo>
                <a:lnTo>
                  <a:pt x="146278" y="141451"/>
                </a:lnTo>
                <a:lnTo>
                  <a:pt x="133608" y="140100"/>
                </a:lnTo>
                <a:lnTo>
                  <a:pt x="126907" y="136498"/>
                </a:lnTo>
                <a:lnTo>
                  <a:pt x="120043" y="127922"/>
                </a:lnTo>
                <a:close/>
              </a:path>
              <a:path w="218440" h="384809" extrusionOk="0">
                <a:moveTo>
                  <a:pt x="120764" y="25643"/>
                </a:moveTo>
                <a:lnTo>
                  <a:pt x="64081" y="25643"/>
                </a:lnTo>
                <a:lnTo>
                  <a:pt x="80678" y="28382"/>
                </a:lnTo>
                <a:lnTo>
                  <a:pt x="94997" y="35998"/>
                </a:lnTo>
                <a:lnTo>
                  <a:pt x="106135" y="47588"/>
                </a:lnTo>
                <a:lnTo>
                  <a:pt x="113190" y="62249"/>
                </a:lnTo>
                <a:lnTo>
                  <a:pt x="115504" y="69819"/>
                </a:lnTo>
                <a:lnTo>
                  <a:pt x="123242" y="71202"/>
                </a:lnTo>
                <a:lnTo>
                  <a:pt x="137901" y="76579"/>
                </a:lnTo>
                <a:lnTo>
                  <a:pt x="149619" y="86420"/>
                </a:lnTo>
                <a:lnTo>
                  <a:pt x="157390" y="99698"/>
                </a:lnTo>
                <a:lnTo>
                  <a:pt x="160204" y="115389"/>
                </a:lnTo>
                <a:lnTo>
                  <a:pt x="160204" y="126530"/>
                </a:lnTo>
                <a:lnTo>
                  <a:pt x="159366" y="130613"/>
                </a:lnTo>
                <a:lnTo>
                  <a:pt x="156225" y="134372"/>
                </a:lnTo>
                <a:lnTo>
                  <a:pt x="152037" y="139524"/>
                </a:lnTo>
                <a:lnTo>
                  <a:pt x="146278" y="141451"/>
                </a:lnTo>
                <a:lnTo>
                  <a:pt x="191933" y="141451"/>
                </a:lnTo>
                <a:lnTo>
                  <a:pt x="183868" y="135660"/>
                </a:lnTo>
                <a:lnTo>
                  <a:pt x="185736" y="128844"/>
                </a:lnTo>
                <a:lnTo>
                  <a:pt x="171526" y="72762"/>
                </a:lnTo>
                <a:lnTo>
                  <a:pt x="135283" y="47726"/>
                </a:lnTo>
                <a:lnTo>
                  <a:pt x="123821" y="28456"/>
                </a:lnTo>
                <a:lnTo>
                  <a:pt x="120764" y="25643"/>
                </a:lnTo>
                <a:close/>
              </a:path>
              <a:path w="218440" h="384809" extrusionOk="0">
                <a:moveTo>
                  <a:pt x="83348" y="76919"/>
                </a:moveTo>
                <a:lnTo>
                  <a:pt x="73332" y="78935"/>
                </a:lnTo>
                <a:lnTo>
                  <a:pt x="65181" y="84431"/>
                </a:lnTo>
                <a:lnTo>
                  <a:pt x="59700" y="92583"/>
                </a:lnTo>
                <a:lnTo>
                  <a:pt x="57694" y="102562"/>
                </a:lnTo>
                <a:lnTo>
                  <a:pt x="59700" y="112547"/>
                </a:lnTo>
                <a:lnTo>
                  <a:pt x="65181" y="120701"/>
                </a:lnTo>
                <a:lnTo>
                  <a:pt x="73332" y="126199"/>
                </a:lnTo>
                <a:lnTo>
                  <a:pt x="83348" y="128215"/>
                </a:lnTo>
                <a:lnTo>
                  <a:pt x="84604" y="128215"/>
                </a:lnTo>
                <a:lnTo>
                  <a:pt x="85965" y="128111"/>
                </a:lnTo>
                <a:lnTo>
                  <a:pt x="87222" y="127922"/>
                </a:lnTo>
                <a:lnTo>
                  <a:pt x="120043" y="127922"/>
                </a:lnTo>
                <a:lnTo>
                  <a:pt x="107221" y="111902"/>
                </a:lnTo>
                <a:lnTo>
                  <a:pt x="108373" y="109012"/>
                </a:lnTo>
                <a:lnTo>
                  <a:pt x="109001" y="105860"/>
                </a:lnTo>
                <a:lnTo>
                  <a:pt x="109001" y="102562"/>
                </a:lnTo>
                <a:lnTo>
                  <a:pt x="106981" y="92583"/>
                </a:lnTo>
                <a:lnTo>
                  <a:pt x="101475" y="84431"/>
                </a:lnTo>
                <a:lnTo>
                  <a:pt x="93320" y="78935"/>
                </a:lnTo>
                <a:lnTo>
                  <a:pt x="83348" y="76919"/>
                </a:lnTo>
                <a:close/>
              </a:path>
            </a:pathLst>
          </a:custGeom>
          <a:solidFill>
            <a:srgbClr val="090A0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241" name="Google Shape;1241;p124"/>
          <p:cNvSpPr/>
          <p:nvPr/>
        </p:nvSpPr>
        <p:spPr>
          <a:xfrm>
            <a:off x="7490573" y="325188"/>
            <a:ext cx="99390" cy="168354"/>
          </a:xfrm>
          <a:custGeom>
            <a:avLst/>
            <a:gdLst/>
            <a:ahLst/>
            <a:cxnLst/>
            <a:rect l="l" t="t" r="r" b="b"/>
            <a:pathLst>
              <a:path w="218440" h="384809" extrusionOk="0">
                <a:moveTo>
                  <a:pt x="162194" y="0"/>
                </a:moveTo>
                <a:lnTo>
                  <a:pt x="153806" y="0"/>
                </a:lnTo>
                <a:lnTo>
                  <a:pt x="130747" y="3519"/>
                </a:lnTo>
                <a:lnTo>
                  <a:pt x="110492" y="13363"/>
                </a:lnTo>
                <a:lnTo>
                  <a:pt x="94123" y="28456"/>
                </a:lnTo>
                <a:lnTo>
                  <a:pt x="82719" y="47726"/>
                </a:lnTo>
                <a:lnTo>
                  <a:pt x="62432" y="57421"/>
                </a:lnTo>
                <a:lnTo>
                  <a:pt x="46386" y="72771"/>
                </a:lnTo>
                <a:lnTo>
                  <a:pt x="35836" y="92517"/>
                </a:lnTo>
                <a:lnTo>
                  <a:pt x="32040" y="115399"/>
                </a:lnTo>
                <a:lnTo>
                  <a:pt x="32145" y="128781"/>
                </a:lnTo>
                <a:lnTo>
                  <a:pt x="34135" y="135671"/>
                </a:lnTo>
                <a:lnTo>
                  <a:pt x="20231" y="145604"/>
                </a:lnTo>
                <a:lnTo>
                  <a:pt x="9449" y="158815"/>
                </a:lnTo>
                <a:lnTo>
                  <a:pt x="2477" y="174616"/>
                </a:lnTo>
                <a:lnTo>
                  <a:pt x="0" y="192318"/>
                </a:lnTo>
                <a:lnTo>
                  <a:pt x="2477" y="210025"/>
                </a:lnTo>
                <a:lnTo>
                  <a:pt x="9449" y="225826"/>
                </a:lnTo>
                <a:lnTo>
                  <a:pt x="20231" y="239038"/>
                </a:lnTo>
                <a:lnTo>
                  <a:pt x="34135" y="248976"/>
                </a:lnTo>
                <a:lnTo>
                  <a:pt x="32162" y="255797"/>
                </a:lnTo>
                <a:lnTo>
                  <a:pt x="46386" y="311880"/>
                </a:lnTo>
                <a:lnTo>
                  <a:pt x="82719" y="336921"/>
                </a:lnTo>
                <a:lnTo>
                  <a:pt x="94123" y="356191"/>
                </a:lnTo>
                <a:lnTo>
                  <a:pt x="110492" y="371284"/>
                </a:lnTo>
                <a:lnTo>
                  <a:pt x="130747" y="381128"/>
                </a:lnTo>
                <a:lnTo>
                  <a:pt x="153806" y="384647"/>
                </a:lnTo>
                <a:lnTo>
                  <a:pt x="168109" y="383128"/>
                </a:lnTo>
                <a:lnTo>
                  <a:pt x="181023" y="378621"/>
                </a:lnTo>
                <a:lnTo>
                  <a:pt x="192347" y="371210"/>
                </a:lnTo>
                <a:lnTo>
                  <a:pt x="201878" y="360973"/>
                </a:lnTo>
                <a:lnTo>
                  <a:pt x="203027" y="359004"/>
                </a:lnTo>
                <a:lnTo>
                  <a:pt x="153806" y="359004"/>
                </a:lnTo>
                <a:lnTo>
                  <a:pt x="137260" y="356263"/>
                </a:lnTo>
                <a:lnTo>
                  <a:pt x="122939" y="348645"/>
                </a:lnTo>
                <a:lnTo>
                  <a:pt x="111778" y="337054"/>
                </a:lnTo>
                <a:lnTo>
                  <a:pt x="104708" y="322398"/>
                </a:lnTo>
                <a:lnTo>
                  <a:pt x="102405" y="314817"/>
                </a:lnTo>
                <a:lnTo>
                  <a:pt x="94656" y="313435"/>
                </a:lnTo>
                <a:lnTo>
                  <a:pt x="80002" y="308062"/>
                </a:lnTo>
                <a:lnTo>
                  <a:pt x="68283" y="298221"/>
                </a:lnTo>
                <a:lnTo>
                  <a:pt x="60510" y="284940"/>
                </a:lnTo>
                <a:lnTo>
                  <a:pt x="57694" y="269248"/>
                </a:lnTo>
                <a:lnTo>
                  <a:pt x="57694" y="258107"/>
                </a:lnTo>
                <a:lnTo>
                  <a:pt x="58532" y="254023"/>
                </a:lnTo>
                <a:lnTo>
                  <a:pt x="61673" y="250264"/>
                </a:lnTo>
                <a:lnTo>
                  <a:pt x="65861" y="245112"/>
                </a:lnTo>
                <a:lnTo>
                  <a:pt x="71620" y="243186"/>
                </a:lnTo>
                <a:lnTo>
                  <a:pt x="119952" y="243186"/>
                </a:lnTo>
                <a:lnTo>
                  <a:pt x="115703" y="237877"/>
                </a:lnTo>
                <a:lnTo>
                  <a:pt x="108394" y="230407"/>
                </a:lnTo>
                <a:lnTo>
                  <a:pt x="104111" y="227459"/>
                </a:lnTo>
                <a:lnTo>
                  <a:pt x="48375" y="227459"/>
                </a:lnTo>
                <a:lnTo>
                  <a:pt x="39170" y="221638"/>
                </a:lnTo>
                <a:lnTo>
                  <a:pt x="31988" y="213509"/>
                </a:lnTo>
                <a:lnTo>
                  <a:pt x="27319" y="203569"/>
                </a:lnTo>
                <a:lnTo>
                  <a:pt x="25653" y="192318"/>
                </a:lnTo>
                <a:lnTo>
                  <a:pt x="27319" y="181073"/>
                </a:lnTo>
                <a:lnTo>
                  <a:pt x="31988" y="171136"/>
                </a:lnTo>
                <a:lnTo>
                  <a:pt x="39170" y="163004"/>
                </a:lnTo>
                <a:lnTo>
                  <a:pt x="48375" y="157178"/>
                </a:lnTo>
                <a:lnTo>
                  <a:pt x="104123" y="157178"/>
                </a:lnTo>
                <a:lnTo>
                  <a:pt x="108394" y="154239"/>
                </a:lnTo>
                <a:lnTo>
                  <a:pt x="115703" y="146770"/>
                </a:lnTo>
                <a:lnTo>
                  <a:pt x="119950" y="141461"/>
                </a:lnTo>
                <a:lnTo>
                  <a:pt x="71620" y="141461"/>
                </a:lnTo>
                <a:lnTo>
                  <a:pt x="65861" y="139535"/>
                </a:lnTo>
                <a:lnTo>
                  <a:pt x="61673" y="134383"/>
                </a:lnTo>
                <a:lnTo>
                  <a:pt x="58532" y="130613"/>
                </a:lnTo>
                <a:lnTo>
                  <a:pt x="57694" y="126540"/>
                </a:lnTo>
                <a:lnTo>
                  <a:pt x="57694" y="115399"/>
                </a:lnTo>
                <a:lnTo>
                  <a:pt x="60510" y="99703"/>
                </a:lnTo>
                <a:lnTo>
                  <a:pt x="68283" y="86422"/>
                </a:lnTo>
                <a:lnTo>
                  <a:pt x="80002" y="76583"/>
                </a:lnTo>
                <a:lnTo>
                  <a:pt x="94656" y="71212"/>
                </a:lnTo>
                <a:lnTo>
                  <a:pt x="102405" y="69830"/>
                </a:lnTo>
                <a:lnTo>
                  <a:pt x="104708" y="62249"/>
                </a:lnTo>
                <a:lnTo>
                  <a:pt x="111778" y="47593"/>
                </a:lnTo>
                <a:lnTo>
                  <a:pt x="122939" y="36002"/>
                </a:lnTo>
                <a:lnTo>
                  <a:pt x="137260" y="28384"/>
                </a:lnTo>
                <a:lnTo>
                  <a:pt x="153806" y="25643"/>
                </a:lnTo>
                <a:lnTo>
                  <a:pt x="170776" y="25643"/>
                </a:lnTo>
                <a:lnTo>
                  <a:pt x="177900" y="3832"/>
                </a:lnTo>
                <a:lnTo>
                  <a:pt x="170350" y="1350"/>
                </a:lnTo>
                <a:lnTo>
                  <a:pt x="162194" y="0"/>
                </a:lnTo>
                <a:close/>
              </a:path>
              <a:path w="218440" h="384809" extrusionOk="0">
                <a:moveTo>
                  <a:pt x="190564" y="217679"/>
                </a:moveTo>
                <a:lnTo>
                  <a:pt x="157691" y="217679"/>
                </a:lnTo>
                <a:lnTo>
                  <a:pt x="183868" y="250390"/>
                </a:lnTo>
                <a:lnTo>
                  <a:pt x="187517" y="255856"/>
                </a:lnTo>
                <a:lnTo>
                  <a:pt x="190151" y="261690"/>
                </a:lnTo>
                <a:lnTo>
                  <a:pt x="191790" y="267942"/>
                </a:lnTo>
                <a:lnTo>
                  <a:pt x="192350" y="274420"/>
                </a:lnTo>
                <a:lnTo>
                  <a:pt x="192350" y="301310"/>
                </a:lnTo>
                <a:lnTo>
                  <a:pt x="181146" y="345811"/>
                </a:lnTo>
                <a:lnTo>
                  <a:pt x="153806" y="359004"/>
                </a:lnTo>
                <a:lnTo>
                  <a:pt x="203027" y="359004"/>
                </a:lnTo>
                <a:lnTo>
                  <a:pt x="209059" y="348645"/>
                </a:lnTo>
                <a:lnTo>
                  <a:pt x="214064" y="334534"/>
                </a:lnTo>
                <a:lnTo>
                  <a:pt x="217030" y="318663"/>
                </a:lnTo>
                <a:lnTo>
                  <a:pt x="218003" y="301310"/>
                </a:lnTo>
                <a:lnTo>
                  <a:pt x="218003" y="274420"/>
                </a:lnTo>
                <a:lnTo>
                  <a:pt x="217076" y="263621"/>
                </a:lnTo>
                <a:lnTo>
                  <a:pt x="214352" y="253201"/>
                </a:lnTo>
                <a:lnTo>
                  <a:pt x="209919" y="243378"/>
                </a:lnTo>
                <a:lnTo>
                  <a:pt x="203868" y="234369"/>
                </a:lnTo>
                <a:lnTo>
                  <a:pt x="190564" y="217679"/>
                </a:lnTo>
                <a:close/>
              </a:path>
              <a:path w="218440" h="384809" extrusionOk="0">
                <a:moveTo>
                  <a:pt x="119952" y="243186"/>
                </a:moveTo>
                <a:lnTo>
                  <a:pt x="71620" y="243186"/>
                </a:lnTo>
                <a:lnTo>
                  <a:pt x="84290" y="244547"/>
                </a:lnTo>
                <a:lnTo>
                  <a:pt x="91096" y="248139"/>
                </a:lnTo>
                <a:lnTo>
                  <a:pt x="110781" y="272735"/>
                </a:lnTo>
                <a:lnTo>
                  <a:pt x="109630" y="275625"/>
                </a:lnTo>
                <a:lnTo>
                  <a:pt x="109001" y="278776"/>
                </a:lnTo>
                <a:lnTo>
                  <a:pt x="109001" y="282075"/>
                </a:lnTo>
                <a:lnTo>
                  <a:pt x="111007" y="292054"/>
                </a:lnTo>
                <a:lnTo>
                  <a:pt x="116488" y="300205"/>
                </a:lnTo>
                <a:lnTo>
                  <a:pt x="124639" y="305702"/>
                </a:lnTo>
                <a:lnTo>
                  <a:pt x="134655" y="307718"/>
                </a:lnTo>
                <a:lnTo>
                  <a:pt x="144627" y="305702"/>
                </a:lnTo>
                <a:lnTo>
                  <a:pt x="152783" y="300205"/>
                </a:lnTo>
                <a:lnTo>
                  <a:pt x="158288" y="292054"/>
                </a:lnTo>
                <a:lnTo>
                  <a:pt x="160309" y="282075"/>
                </a:lnTo>
                <a:lnTo>
                  <a:pt x="158288" y="272091"/>
                </a:lnTo>
                <a:lnTo>
                  <a:pt x="152783" y="263940"/>
                </a:lnTo>
                <a:lnTo>
                  <a:pt x="144627" y="258446"/>
                </a:lnTo>
                <a:lnTo>
                  <a:pt x="136055" y="256714"/>
                </a:lnTo>
                <a:lnTo>
                  <a:pt x="130781" y="256714"/>
                </a:lnTo>
                <a:lnTo>
                  <a:pt x="119952" y="243186"/>
                </a:lnTo>
                <a:close/>
              </a:path>
              <a:path w="218440" h="384809" extrusionOk="0">
                <a:moveTo>
                  <a:pt x="134655" y="256431"/>
                </a:moveTo>
                <a:lnTo>
                  <a:pt x="133294" y="256431"/>
                </a:lnTo>
                <a:lnTo>
                  <a:pt x="132037" y="256526"/>
                </a:lnTo>
                <a:lnTo>
                  <a:pt x="130781" y="256714"/>
                </a:lnTo>
                <a:lnTo>
                  <a:pt x="136055" y="256714"/>
                </a:lnTo>
                <a:lnTo>
                  <a:pt x="134655" y="256431"/>
                </a:lnTo>
                <a:close/>
              </a:path>
              <a:path w="218440" h="384809" extrusionOk="0">
                <a:moveTo>
                  <a:pt x="72151" y="218206"/>
                </a:moveTo>
                <a:lnTo>
                  <a:pt x="63858" y="219613"/>
                </a:lnTo>
                <a:lnTo>
                  <a:pt x="55857" y="222666"/>
                </a:lnTo>
                <a:lnTo>
                  <a:pt x="48375" y="227459"/>
                </a:lnTo>
                <a:lnTo>
                  <a:pt x="104111" y="227459"/>
                </a:lnTo>
                <a:lnTo>
                  <a:pt x="99877" y="224544"/>
                </a:lnTo>
                <a:lnTo>
                  <a:pt x="90475" y="220465"/>
                </a:lnTo>
                <a:lnTo>
                  <a:pt x="80510" y="218349"/>
                </a:lnTo>
                <a:lnTo>
                  <a:pt x="72151" y="218206"/>
                </a:lnTo>
                <a:close/>
              </a:path>
              <a:path w="218440" h="384809" extrusionOk="0">
                <a:moveTo>
                  <a:pt x="153806" y="166675"/>
                </a:moveTo>
                <a:lnTo>
                  <a:pt x="143841" y="168691"/>
                </a:lnTo>
                <a:lnTo>
                  <a:pt x="135688" y="174188"/>
                </a:lnTo>
                <a:lnTo>
                  <a:pt x="130184" y="182339"/>
                </a:lnTo>
                <a:lnTo>
                  <a:pt x="128163" y="192318"/>
                </a:lnTo>
                <a:lnTo>
                  <a:pt x="130184" y="202303"/>
                </a:lnTo>
                <a:lnTo>
                  <a:pt x="135688" y="210458"/>
                </a:lnTo>
                <a:lnTo>
                  <a:pt x="143841" y="215956"/>
                </a:lnTo>
                <a:lnTo>
                  <a:pt x="153806" y="217972"/>
                </a:lnTo>
                <a:lnTo>
                  <a:pt x="155178" y="217972"/>
                </a:lnTo>
                <a:lnTo>
                  <a:pt x="156424" y="217867"/>
                </a:lnTo>
                <a:lnTo>
                  <a:pt x="157691" y="217679"/>
                </a:lnTo>
                <a:lnTo>
                  <a:pt x="190564" y="217679"/>
                </a:lnTo>
                <a:lnTo>
                  <a:pt x="177795" y="201658"/>
                </a:lnTo>
                <a:lnTo>
                  <a:pt x="178842" y="198768"/>
                </a:lnTo>
                <a:lnTo>
                  <a:pt x="179470" y="195617"/>
                </a:lnTo>
                <a:lnTo>
                  <a:pt x="179470" y="192318"/>
                </a:lnTo>
                <a:lnTo>
                  <a:pt x="177464" y="182339"/>
                </a:lnTo>
                <a:lnTo>
                  <a:pt x="171982" y="174188"/>
                </a:lnTo>
                <a:lnTo>
                  <a:pt x="163828" y="168691"/>
                </a:lnTo>
                <a:lnTo>
                  <a:pt x="153806" y="166675"/>
                </a:lnTo>
                <a:close/>
              </a:path>
              <a:path w="218440" h="384809" extrusionOk="0">
                <a:moveTo>
                  <a:pt x="104123" y="157178"/>
                </a:moveTo>
                <a:lnTo>
                  <a:pt x="48375" y="157178"/>
                </a:lnTo>
                <a:lnTo>
                  <a:pt x="55857" y="161976"/>
                </a:lnTo>
                <a:lnTo>
                  <a:pt x="63858" y="165032"/>
                </a:lnTo>
                <a:lnTo>
                  <a:pt x="72151" y="166441"/>
                </a:lnTo>
                <a:lnTo>
                  <a:pt x="80510" y="166298"/>
                </a:lnTo>
                <a:lnTo>
                  <a:pt x="90475" y="164177"/>
                </a:lnTo>
                <a:lnTo>
                  <a:pt x="99877" y="160099"/>
                </a:lnTo>
                <a:lnTo>
                  <a:pt x="104123" y="157178"/>
                </a:lnTo>
                <a:close/>
              </a:path>
              <a:path w="218440" h="384809" extrusionOk="0">
                <a:moveTo>
                  <a:pt x="134655" y="76929"/>
                </a:moveTo>
                <a:lnTo>
                  <a:pt x="124639" y="78944"/>
                </a:lnTo>
                <a:lnTo>
                  <a:pt x="116488" y="84438"/>
                </a:lnTo>
                <a:lnTo>
                  <a:pt x="111007" y="92589"/>
                </a:lnTo>
                <a:lnTo>
                  <a:pt x="109001" y="102572"/>
                </a:lnTo>
                <a:lnTo>
                  <a:pt x="109001" y="105860"/>
                </a:lnTo>
                <a:lnTo>
                  <a:pt x="109630" y="109022"/>
                </a:lnTo>
                <a:lnTo>
                  <a:pt x="110781" y="111912"/>
                </a:lnTo>
                <a:lnTo>
                  <a:pt x="91096" y="136508"/>
                </a:lnTo>
                <a:lnTo>
                  <a:pt x="84290" y="140100"/>
                </a:lnTo>
                <a:lnTo>
                  <a:pt x="71620" y="141461"/>
                </a:lnTo>
                <a:lnTo>
                  <a:pt x="119950" y="141461"/>
                </a:lnTo>
                <a:lnTo>
                  <a:pt x="130781" y="127922"/>
                </a:lnTo>
                <a:lnTo>
                  <a:pt x="136106" y="127922"/>
                </a:lnTo>
                <a:lnTo>
                  <a:pt x="144627" y="126201"/>
                </a:lnTo>
                <a:lnTo>
                  <a:pt x="152783" y="120707"/>
                </a:lnTo>
                <a:lnTo>
                  <a:pt x="158288" y="112556"/>
                </a:lnTo>
                <a:lnTo>
                  <a:pt x="160309" y="102572"/>
                </a:lnTo>
                <a:lnTo>
                  <a:pt x="158288" y="92589"/>
                </a:lnTo>
                <a:lnTo>
                  <a:pt x="152783" y="84438"/>
                </a:lnTo>
                <a:lnTo>
                  <a:pt x="144627" y="78944"/>
                </a:lnTo>
                <a:lnTo>
                  <a:pt x="134655" y="76929"/>
                </a:lnTo>
                <a:close/>
              </a:path>
              <a:path w="218440" h="384809" extrusionOk="0">
                <a:moveTo>
                  <a:pt x="136106" y="127922"/>
                </a:moveTo>
                <a:lnTo>
                  <a:pt x="130781" y="127922"/>
                </a:lnTo>
                <a:lnTo>
                  <a:pt x="132037" y="128111"/>
                </a:lnTo>
                <a:lnTo>
                  <a:pt x="133294" y="128215"/>
                </a:lnTo>
                <a:lnTo>
                  <a:pt x="134655" y="128215"/>
                </a:lnTo>
                <a:lnTo>
                  <a:pt x="136106" y="127922"/>
                </a:lnTo>
                <a:close/>
              </a:path>
              <a:path w="218440" h="384809" extrusionOk="0">
                <a:moveTo>
                  <a:pt x="170776" y="25643"/>
                </a:moveTo>
                <a:lnTo>
                  <a:pt x="159471" y="25643"/>
                </a:lnTo>
                <a:lnTo>
                  <a:pt x="164916" y="26543"/>
                </a:lnTo>
                <a:lnTo>
                  <a:pt x="169942" y="28198"/>
                </a:lnTo>
                <a:lnTo>
                  <a:pt x="170776" y="25643"/>
                </a:lnTo>
                <a:close/>
              </a:path>
            </a:pathLst>
          </a:custGeom>
          <a:solidFill>
            <a:srgbClr val="090A0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242" name="Google Shape;1242;p124"/>
          <p:cNvSpPr txBox="1"/>
          <p:nvPr/>
        </p:nvSpPr>
        <p:spPr>
          <a:xfrm>
            <a:off x="430433" y="1878192"/>
            <a:ext cx="420900" cy="422100"/>
          </a:xfrm>
          <a:prstGeom prst="rect">
            <a:avLst/>
          </a:prstGeom>
          <a:solidFill>
            <a:srgbClr val="6D31DF"/>
          </a:solidFill>
          <a:ln>
            <a:noFill/>
          </a:ln>
        </p:spPr>
        <p:txBody>
          <a:bodyPr spcFirstLastPara="1" wrap="square" lIns="0" tIns="9620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1</a:t>
            </a:r>
            <a:endParaRPr sz="1500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243" name="Google Shape;1243;p124"/>
          <p:cNvSpPr txBox="1"/>
          <p:nvPr/>
        </p:nvSpPr>
        <p:spPr>
          <a:xfrm>
            <a:off x="985550" y="1905243"/>
            <a:ext cx="3700500" cy="4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525" rIns="0" bIns="0" anchor="t" anchorCtr="0">
            <a:noAutofit/>
          </a:bodyPr>
          <a:lstStyle/>
          <a:p>
            <a:pPr marL="127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313331"/>
                </a:solidFill>
                <a:latin typeface="IBM Plex Sans"/>
                <a:ea typeface="IBM Plex Sans"/>
                <a:cs typeface="IBM Plex Sans"/>
                <a:sym typeface="IBM Plex Sans"/>
              </a:rPr>
              <a:t>Кто в итоге у вас купил?</a:t>
            </a:r>
            <a:endParaRPr sz="1400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244" name="Google Shape;1244;p124"/>
          <p:cNvSpPr txBox="1"/>
          <p:nvPr/>
        </p:nvSpPr>
        <p:spPr>
          <a:xfrm>
            <a:off x="430433" y="3405355"/>
            <a:ext cx="420900" cy="420900"/>
          </a:xfrm>
          <a:prstGeom prst="rect">
            <a:avLst/>
          </a:prstGeom>
          <a:solidFill>
            <a:srgbClr val="6D31DF"/>
          </a:solidFill>
          <a:ln>
            <a:noFill/>
          </a:ln>
        </p:spPr>
        <p:txBody>
          <a:bodyPr spcFirstLastPara="1" wrap="square" lIns="0" tIns="95725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2</a:t>
            </a:r>
            <a:endParaRPr sz="1500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245" name="Google Shape;1245;p124"/>
          <p:cNvSpPr txBox="1"/>
          <p:nvPr/>
        </p:nvSpPr>
        <p:spPr>
          <a:xfrm>
            <a:off x="985550" y="3429150"/>
            <a:ext cx="44829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525" rIns="0" bIns="0" anchor="t" anchorCtr="0">
            <a:noAutofit/>
          </a:bodyPr>
          <a:lstStyle/>
          <a:p>
            <a:pPr marL="127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313331"/>
                </a:solidFill>
                <a:latin typeface="IBM Plex Sans"/>
                <a:ea typeface="IBM Plex Sans"/>
                <a:cs typeface="IBM Plex Sans"/>
                <a:sym typeface="IBM Plex Sans"/>
              </a:rPr>
              <a:t>Какие функции самые востребованные?</a:t>
            </a:r>
            <a:endParaRPr b="1">
              <a:solidFill>
                <a:srgbClr val="31333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127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rgbClr val="313331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endParaRPr sz="1400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246" name="Google Shape;1246;p124"/>
          <p:cNvSpPr txBox="1"/>
          <p:nvPr/>
        </p:nvSpPr>
        <p:spPr>
          <a:xfrm>
            <a:off x="985550" y="2212600"/>
            <a:ext cx="6333000" cy="58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525" rIns="0" bIns="0" anchor="t" anchorCtr="0">
            <a:noAutofit/>
          </a:bodyPr>
          <a:lstStyle/>
          <a:p>
            <a:pPr marL="266700" lvl="0" indent="-2540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Совпадает ли сегмент “лучших покупателей” с нашей изначальной ЦА?</a:t>
            </a:r>
            <a:endParaRPr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266700" lvl="0" indent="-2540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Сколько вам удалось привлечь покупателей?</a:t>
            </a:r>
            <a:endParaRPr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266700" lvl="0" indent="-2540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Как они описывают ценность вашего сервиса?</a:t>
            </a:r>
            <a:endParaRPr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266700" lvl="0" indent="-25400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266700" lvl="0" indent="-25400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127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247" name="Google Shape;1247;p124"/>
          <p:cNvSpPr txBox="1"/>
          <p:nvPr/>
        </p:nvSpPr>
        <p:spPr>
          <a:xfrm>
            <a:off x="985550" y="3764450"/>
            <a:ext cx="6333000" cy="58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525" rIns="0" bIns="0" anchor="t" anchorCtr="0">
            <a:noAutofit/>
          </a:bodyPr>
          <a:lstStyle/>
          <a:p>
            <a:pPr marL="266700" lvl="0" indent="-2540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Что пользователи делали чаще?</a:t>
            </a:r>
            <a:endParaRPr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266700" lvl="0" indent="-2540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Почему это удобно?</a:t>
            </a:r>
            <a:endParaRPr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266700" lvl="0" indent="-25400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266700" lvl="0" indent="-25400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266700" lvl="0" indent="-25400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127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2" name="Google Shape;1252;p125"/>
          <p:cNvSpPr/>
          <p:nvPr/>
        </p:nvSpPr>
        <p:spPr>
          <a:xfrm>
            <a:off x="476250" y="335215"/>
            <a:ext cx="162086" cy="155852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3" name="Google Shape;1253;p125"/>
          <p:cNvSpPr/>
          <p:nvPr/>
        </p:nvSpPr>
        <p:spPr>
          <a:xfrm>
            <a:off x="614362" y="380811"/>
            <a:ext cx="124238" cy="119459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4" name="Google Shape;1254;p125"/>
          <p:cNvSpPr/>
          <p:nvPr/>
        </p:nvSpPr>
        <p:spPr>
          <a:xfrm>
            <a:off x="571500" y="338137"/>
            <a:ext cx="121060" cy="116403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5" name="Google Shape;1255;p125"/>
          <p:cNvSpPr/>
          <p:nvPr/>
        </p:nvSpPr>
        <p:spPr>
          <a:xfrm>
            <a:off x="571500" y="326031"/>
            <a:ext cx="181156" cy="174188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6" name="Google Shape;1256;p125"/>
          <p:cNvSpPr txBox="1">
            <a:spLocks noGrp="1"/>
          </p:cNvSpPr>
          <p:nvPr>
            <p:ph type="title"/>
          </p:nvPr>
        </p:nvSpPr>
        <p:spPr>
          <a:xfrm>
            <a:off x="450550" y="978025"/>
            <a:ext cx="7227000" cy="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lang="en" sz="3000" b="1"/>
              <a:t>Pivot</a:t>
            </a:r>
            <a:endParaRPr sz="30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endParaRPr sz="3000" b="1"/>
          </a:p>
        </p:txBody>
      </p:sp>
      <p:sp>
        <p:nvSpPr>
          <p:cNvPr id="1257" name="Google Shape;1257;p125"/>
          <p:cNvSpPr txBox="1"/>
          <p:nvPr/>
        </p:nvSpPr>
        <p:spPr>
          <a:xfrm>
            <a:off x="810766" y="273150"/>
            <a:ext cx="5744400" cy="25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075" tIns="41075" rIns="41075" bIns="410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"/>
              <a:buFont typeface="Arial"/>
              <a:buNone/>
            </a:pPr>
            <a:r>
              <a:rPr lang="en" sz="13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User Flow и User Story Mapping</a:t>
            </a:r>
            <a:endParaRPr sz="13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3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258" name="Google Shape;1258;p125"/>
          <p:cNvSpPr/>
          <p:nvPr/>
        </p:nvSpPr>
        <p:spPr>
          <a:xfrm>
            <a:off x="8453362" y="378749"/>
            <a:ext cx="60300" cy="789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259" name="Google Shape;1259;p125"/>
          <p:cNvSpPr/>
          <p:nvPr/>
        </p:nvSpPr>
        <p:spPr>
          <a:xfrm>
            <a:off x="8372254" y="378592"/>
            <a:ext cx="69600" cy="768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260" name="Google Shape;1260;p125"/>
          <p:cNvSpPr/>
          <p:nvPr/>
        </p:nvSpPr>
        <p:spPr>
          <a:xfrm>
            <a:off x="8345992" y="380539"/>
            <a:ext cx="0" cy="74732"/>
          </a:xfrm>
          <a:custGeom>
            <a:avLst/>
            <a:gdLst/>
            <a:ahLst/>
            <a:cxnLst/>
            <a:rect l="l" t="t" r="r" b="b"/>
            <a:pathLst>
              <a:path w="120000" h="170815" extrusionOk="0">
                <a:moveTo>
                  <a:pt x="0" y="0"/>
                </a:moveTo>
                <a:lnTo>
                  <a:pt x="0" y="170790"/>
                </a:lnTo>
              </a:path>
            </a:pathLst>
          </a:custGeom>
          <a:noFill/>
          <a:ln w="35500" cap="flat" cmpd="sng">
            <a:solidFill>
              <a:srgbClr val="090A0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261" name="Google Shape;1261;p125"/>
          <p:cNvSpPr/>
          <p:nvPr/>
        </p:nvSpPr>
        <p:spPr>
          <a:xfrm>
            <a:off x="8335727" y="347884"/>
            <a:ext cx="20802" cy="20280"/>
          </a:xfrm>
          <a:custGeom>
            <a:avLst/>
            <a:gdLst/>
            <a:ahLst/>
            <a:cxnLst/>
            <a:rect l="l" t="t" r="r" b="b"/>
            <a:pathLst>
              <a:path w="45719" h="46355" extrusionOk="0">
                <a:moveTo>
                  <a:pt x="29109" y="0"/>
                </a:moveTo>
                <a:lnTo>
                  <a:pt x="16125" y="0"/>
                </a:lnTo>
                <a:lnTo>
                  <a:pt x="10575" y="2052"/>
                </a:lnTo>
                <a:lnTo>
                  <a:pt x="6491" y="6491"/>
                </a:lnTo>
                <a:lnTo>
                  <a:pt x="2094" y="10931"/>
                </a:lnTo>
                <a:lnTo>
                  <a:pt x="0" y="16397"/>
                </a:lnTo>
                <a:lnTo>
                  <a:pt x="0" y="29370"/>
                </a:lnTo>
                <a:lnTo>
                  <a:pt x="2094" y="34836"/>
                </a:lnTo>
                <a:lnTo>
                  <a:pt x="6491" y="39276"/>
                </a:lnTo>
                <a:lnTo>
                  <a:pt x="10994" y="43715"/>
                </a:lnTo>
                <a:lnTo>
                  <a:pt x="16125" y="45768"/>
                </a:lnTo>
                <a:lnTo>
                  <a:pt x="29109" y="45768"/>
                </a:lnTo>
                <a:lnTo>
                  <a:pt x="34553" y="43715"/>
                </a:lnTo>
                <a:lnTo>
                  <a:pt x="38637" y="39276"/>
                </a:lnTo>
                <a:lnTo>
                  <a:pt x="43035" y="34836"/>
                </a:lnTo>
                <a:lnTo>
                  <a:pt x="45119" y="29370"/>
                </a:lnTo>
                <a:lnTo>
                  <a:pt x="45119" y="16397"/>
                </a:lnTo>
                <a:lnTo>
                  <a:pt x="43035" y="10931"/>
                </a:lnTo>
                <a:lnTo>
                  <a:pt x="38637" y="6491"/>
                </a:lnTo>
                <a:lnTo>
                  <a:pt x="34553" y="2052"/>
                </a:lnTo>
                <a:lnTo>
                  <a:pt x="29109" y="0"/>
                </a:lnTo>
                <a:close/>
              </a:path>
            </a:pathLst>
          </a:custGeom>
          <a:solidFill>
            <a:srgbClr val="090A0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262" name="Google Shape;1262;p125"/>
          <p:cNvSpPr/>
          <p:nvPr/>
        </p:nvSpPr>
        <p:spPr>
          <a:xfrm>
            <a:off x="8189849" y="378592"/>
            <a:ext cx="129900" cy="789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263" name="Google Shape;1263;p125"/>
          <p:cNvSpPr/>
          <p:nvPr/>
        </p:nvSpPr>
        <p:spPr>
          <a:xfrm>
            <a:off x="8092790" y="350282"/>
            <a:ext cx="84000" cy="1050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264" name="Google Shape;1264;p125"/>
          <p:cNvSpPr/>
          <p:nvPr/>
        </p:nvSpPr>
        <p:spPr>
          <a:xfrm>
            <a:off x="8032497" y="380539"/>
            <a:ext cx="49406" cy="74732"/>
          </a:xfrm>
          <a:custGeom>
            <a:avLst/>
            <a:gdLst/>
            <a:ahLst/>
            <a:cxnLst/>
            <a:rect l="l" t="t" r="r" b="b"/>
            <a:pathLst>
              <a:path w="108584" h="170815" extrusionOk="0">
                <a:moveTo>
                  <a:pt x="105546" y="0"/>
                </a:moveTo>
                <a:lnTo>
                  <a:pt x="62511" y="0"/>
                </a:lnTo>
                <a:lnTo>
                  <a:pt x="0" y="84028"/>
                </a:lnTo>
                <a:lnTo>
                  <a:pt x="66280" y="170790"/>
                </a:lnTo>
                <a:lnTo>
                  <a:pt x="108268" y="170790"/>
                </a:lnTo>
                <a:lnTo>
                  <a:pt x="41265" y="83693"/>
                </a:lnTo>
                <a:lnTo>
                  <a:pt x="41988" y="83348"/>
                </a:lnTo>
                <a:lnTo>
                  <a:pt x="105546" y="0"/>
                </a:lnTo>
                <a:close/>
              </a:path>
            </a:pathLst>
          </a:custGeom>
          <a:solidFill>
            <a:srgbClr val="090A0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265" name="Google Shape;1265;p125"/>
          <p:cNvSpPr/>
          <p:nvPr/>
        </p:nvSpPr>
        <p:spPr>
          <a:xfrm>
            <a:off x="8023803" y="350140"/>
            <a:ext cx="0" cy="105291"/>
          </a:xfrm>
          <a:custGeom>
            <a:avLst/>
            <a:gdLst/>
            <a:ahLst/>
            <a:cxnLst/>
            <a:rect l="l" t="t" r="r" b="b"/>
            <a:pathLst>
              <a:path w="120000" h="240665" extrusionOk="0">
                <a:moveTo>
                  <a:pt x="0" y="0"/>
                </a:moveTo>
                <a:lnTo>
                  <a:pt x="0" y="240139"/>
                </a:lnTo>
              </a:path>
            </a:pathLst>
          </a:custGeom>
          <a:noFill/>
          <a:ln w="35500" cap="flat" cmpd="sng">
            <a:solidFill>
              <a:srgbClr val="090A0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266" name="Google Shape;1266;p125"/>
          <p:cNvSpPr/>
          <p:nvPr/>
        </p:nvSpPr>
        <p:spPr>
          <a:xfrm>
            <a:off x="7924578" y="378474"/>
            <a:ext cx="78000" cy="7890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267" name="Google Shape;1267;p125"/>
          <p:cNvSpPr/>
          <p:nvPr/>
        </p:nvSpPr>
        <p:spPr>
          <a:xfrm>
            <a:off x="7835190" y="378473"/>
            <a:ext cx="78000" cy="7890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268" name="Google Shape;1268;p125"/>
          <p:cNvSpPr/>
          <p:nvPr/>
        </p:nvSpPr>
        <p:spPr>
          <a:xfrm>
            <a:off x="7723843" y="349028"/>
            <a:ext cx="98100" cy="108000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269" name="Google Shape;1269;p125"/>
          <p:cNvSpPr/>
          <p:nvPr/>
        </p:nvSpPr>
        <p:spPr>
          <a:xfrm>
            <a:off x="7578060" y="325191"/>
            <a:ext cx="99390" cy="168354"/>
          </a:xfrm>
          <a:custGeom>
            <a:avLst/>
            <a:gdLst/>
            <a:ahLst/>
            <a:cxnLst/>
            <a:rect l="l" t="t" r="r" b="b"/>
            <a:pathLst>
              <a:path w="218440" h="384809" extrusionOk="0">
                <a:moveTo>
                  <a:pt x="48061" y="356439"/>
                </a:moveTo>
                <a:lnTo>
                  <a:pt x="39998" y="380805"/>
                </a:lnTo>
                <a:lnTo>
                  <a:pt x="47642" y="383297"/>
                </a:lnTo>
                <a:lnTo>
                  <a:pt x="55705" y="384637"/>
                </a:lnTo>
                <a:lnTo>
                  <a:pt x="64081" y="384637"/>
                </a:lnTo>
                <a:lnTo>
                  <a:pt x="87153" y="381117"/>
                </a:lnTo>
                <a:lnTo>
                  <a:pt x="107422" y="371274"/>
                </a:lnTo>
                <a:lnTo>
                  <a:pt x="120764" y="358994"/>
                </a:lnTo>
                <a:lnTo>
                  <a:pt x="58427" y="358994"/>
                </a:lnTo>
                <a:lnTo>
                  <a:pt x="53087" y="358093"/>
                </a:lnTo>
                <a:lnTo>
                  <a:pt x="48061" y="356439"/>
                </a:lnTo>
                <a:close/>
              </a:path>
              <a:path w="218440" h="384809" extrusionOk="0">
                <a:moveTo>
                  <a:pt x="191947" y="243175"/>
                </a:moveTo>
                <a:lnTo>
                  <a:pt x="146278" y="243175"/>
                </a:lnTo>
                <a:lnTo>
                  <a:pt x="152037" y="245112"/>
                </a:lnTo>
                <a:lnTo>
                  <a:pt x="156225" y="250254"/>
                </a:lnTo>
                <a:lnTo>
                  <a:pt x="159366" y="254023"/>
                </a:lnTo>
                <a:lnTo>
                  <a:pt x="160204" y="258096"/>
                </a:lnTo>
                <a:lnTo>
                  <a:pt x="160204" y="269237"/>
                </a:lnTo>
                <a:lnTo>
                  <a:pt x="137901" y="308053"/>
                </a:lnTo>
                <a:lnTo>
                  <a:pt x="115504" y="314807"/>
                </a:lnTo>
                <a:lnTo>
                  <a:pt x="113190" y="322388"/>
                </a:lnTo>
                <a:lnTo>
                  <a:pt x="106135" y="337044"/>
                </a:lnTo>
                <a:lnTo>
                  <a:pt x="94997" y="348634"/>
                </a:lnTo>
                <a:lnTo>
                  <a:pt x="80678" y="356253"/>
                </a:lnTo>
                <a:lnTo>
                  <a:pt x="64081" y="358994"/>
                </a:lnTo>
                <a:lnTo>
                  <a:pt x="120764" y="358994"/>
                </a:lnTo>
                <a:lnTo>
                  <a:pt x="123821" y="356180"/>
                </a:lnTo>
                <a:lnTo>
                  <a:pt x="135283" y="336911"/>
                </a:lnTo>
                <a:lnTo>
                  <a:pt x="155510" y="327217"/>
                </a:lnTo>
                <a:lnTo>
                  <a:pt x="171526" y="311870"/>
                </a:lnTo>
                <a:lnTo>
                  <a:pt x="182064" y="292124"/>
                </a:lnTo>
                <a:lnTo>
                  <a:pt x="185858" y="269237"/>
                </a:lnTo>
                <a:lnTo>
                  <a:pt x="185753" y="255856"/>
                </a:lnTo>
                <a:lnTo>
                  <a:pt x="183868" y="248976"/>
                </a:lnTo>
                <a:lnTo>
                  <a:pt x="191947" y="243175"/>
                </a:lnTo>
                <a:close/>
              </a:path>
              <a:path w="218440" h="384809" extrusionOk="0">
                <a:moveTo>
                  <a:pt x="84604" y="256421"/>
                </a:moveTo>
                <a:lnTo>
                  <a:pt x="83348" y="256421"/>
                </a:lnTo>
                <a:lnTo>
                  <a:pt x="73332" y="258437"/>
                </a:lnTo>
                <a:lnTo>
                  <a:pt x="65181" y="263934"/>
                </a:lnTo>
                <a:lnTo>
                  <a:pt x="59700" y="272085"/>
                </a:lnTo>
                <a:lnTo>
                  <a:pt x="57694" y="282064"/>
                </a:lnTo>
                <a:lnTo>
                  <a:pt x="59700" y="292048"/>
                </a:lnTo>
                <a:lnTo>
                  <a:pt x="65181" y="300198"/>
                </a:lnTo>
                <a:lnTo>
                  <a:pt x="73332" y="305693"/>
                </a:lnTo>
                <a:lnTo>
                  <a:pt x="83348" y="307707"/>
                </a:lnTo>
                <a:lnTo>
                  <a:pt x="93320" y="305693"/>
                </a:lnTo>
                <a:lnTo>
                  <a:pt x="101475" y="300198"/>
                </a:lnTo>
                <a:lnTo>
                  <a:pt x="106981" y="292048"/>
                </a:lnTo>
                <a:lnTo>
                  <a:pt x="109001" y="282064"/>
                </a:lnTo>
                <a:lnTo>
                  <a:pt x="109001" y="278776"/>
                </a:lnTo>
                <a:lnTo>
                  <a:pt x="108373" y="275625"/>
                </a:lnTo>
                <a:lnTo>
                  <a:pt x="107221" y="272724"/>
                </a:lnTo>
                <a:lnTo>
                  <a:pt x="120035" y="256714"/>
                </a:lnTo>
                <a:lnTo>
                  <a:pt x="87222" y="256714"/>
                </a:lnTo>
                <a:lnTo>
                  <a:pt x="85861" y="256526"/>
                </a:lnTo>
                <a:lnTo>
                  <a:pt x="84604" y="256421"/>
                </a:lnTo>
                <a:close/>
              </a:path>
              <a:path w="218440" h="384809" extrusionOk="0">
                <a:moveTo>
                  <a:pt x="145744" y="218204"/>
                </a:moveTo>
                <a:lnTo>
                  <a:pt x="109518" y="230402"/>
                </a:lnTo>
                <a:lnTo>
                  <a:pt x="87222" y="256714"/>
                </a:lnTo>
                <a:lnTo>
                  <a:pt x="120035" y="256714"/>
                </a:lnTo>
                <a:lnTo>
                  <a:pt x="126907" y="248128"/>
                </a:lnTo>
                <a:lnTo>
                  <a:pt x="133608" y="244537"/>
                </a:lnTo>
                <a:lnTo>
                  <a:pt x="146278" y="243175"/>
                </a:lnTo>
                <a:lnTo>
                  <a:pt x="191947" y="243175"/>
                </a:lnTo>
                <a:lnTo>
                  <a:pt x="197711" y="239037"/>
                </a:lnTo>
                <a:lnTo>
                  <a:pt x="207131" y="227459"/>
                </a:lnTo>
                <a:lnTo>
                  <a:pt x="169534" y="227459"/>
                </a:lnTo>
                <a:lnTo>
                  <a:pt x="162050" y="222662"/>
                </a:lnTo>
                <a:lnTo>
                  <a:pt x="154045" y="219609"/>
                </a:lnTo>
                <a:lnTo>
                  <a:pt x="145744" y="218204"/>
                </a:lnTo>
                <a:close/>
              </a:path>
              <a:path w="218440" h="384809" extrusionOk="0">
                <a:moveTo>
                  <a:pt x="207131" y="157178"/>
                </a:moveTo>
                <a:lnTo>
                  <a:pt x="169534" y="157178"/>
                </a:lnTo>
                <a:lnTo>
                  <a:pt x="178734" y="163000"/>
                </a:lnTo>
                <a:lnTo>
                  <a:pt x="185917" y="171132"/>
                </a:lnTo>
                <a:lnTo>
                  <a:pt x="190588" y="181072"/>
                </a:lnTo>
                <a:lnTo>
                  <a:pt x="192255" y="192318"/>
                </a:lnTo>
                <a:lnTo>
                  <a:pt x="190588" y="203563"/>
                </a:lnTo>
                <a:lnTo>
                  <a:pt x="185917" y="213501"/>
                </a:lnTo>
                <a:lnTo>
                  <a:pt x="178734" y="221632"/>
                </a:lnTo>
                <a:lnTo>
                  <a:pt x="169534" y="227459"/>
                </a:lnTo>
                <a:lnTo>
                  <a:pt x="207131" y="227459"/>
                </a:lnTo>
                <a:lnTo>
                  <a:pt x="208462" y="225822"/>
                </a:lnTo>
                <a:lnTo>
                  <a:pt x="215423" y="210021"/>
                </a:lnTo>
                <a:lnTo>
                  <a:pt x="217899" y="192318"/>
                </a:lnTo>
                <a:lnTo>
                  <a:pt x="215423" y="174616"/>
                </a:lnTo>
                <a:lnTo>
                  <a:pt x="208462" y="158814"/>
                </a:lnTo>
                <a:lnTo>
                  <a:pt x="207131" y="157178"/>
                </a:lnTo>
                <a:close/>
              </a:path>
              <a:path w="218440" h="384809" extrusionOk="0">
                <a:moveTo>
                  <a:pt x="64081" y="0"/>
                </a:moveTo>
                <a:lnTo>
                  <a:pt x="25591" y="13428"/>
                </a:lnTo>
                <a:lnTo>
                  <a:pt x="3939" y="50107"/>
                </a:lnTo>
                <a:lnTo>
                  <a:pt x="0" y="83327"/>
                </a:lnTo>
                <a:lnTo>
                  <a:pt x="0" y="110216"/>
                </a:lnTo>
                <a:lnTo>
                  <a:pt x="14030" y="150267"/>
                </a:lnTo>
                <a:lnTo>
                  <a:pt x="40208" y="182978"/>
                </a:lnTo>
                <a:lnTo>
                  <a:pt x="39056" y="185868"/>
                </a:lnTo>
                <a:lnTo>
                  <a:pt x="38428" y="189020"/>
                </a:lnTo>
                <a:lnTo>
                  <a:pt x="38428" y="192318"/>
                </a:lnTo>
                <a:lnTo>
                  <a:pt x="40448" y="202297"/>
                </a:lnTo>
                <a:lnTo>
                  <a:pt x="45954" y="210449"/>
                </a:lnTo>
                <a:lnTo>
                  <a:pt x="54109" y="215945"/>
                </a:lnTo>
                <a:lnTo>
                  <a:pt x="64081" y="217961"/>
                </a:lnTo>
                <a:lnTo>
                  <a:pt x="74053" y="215945"/>
                </a:lnTo>
                <a:lnTo>
                  <a:pt x="82209" y="210449"/>
                </a:lnTo>
                <a:lnTo>
                  <a:pt x="87714" y="202297"/>
                </a:lnTo>
                <a:lnTo>
                  <a:pt x="89735" y="192318"/>
                </a:lnTo>
                <a:lnTo>
                  <a:pt x="87714" y="182335"/>
                </a:lnTo>
                <a:lnTo>
                  <a:pt x="82209" y="174184"/>
                </a:lnTo>
                <a:lnTo>
                  <a:pt x="74053" y="168690"/>
                </a:lnTo>
                <a:lnTo>
                  <a:pt x="65481" y="166958"/>
                </a:lnTo>
                <a:lnTo>
                  <a:pt x="60207" y="166958"/>
                </a:lnTo>
                <a:lnTo>
                  <a:pt x="34030" y="134247"/>
                </a:lnTo>
                <a:lnTo>
                  <a:pt x="30396" y="128781"/>
                </a:lnTo>
                <a:lnTo>
                  <a:pt x="27800" y="122950"/>
                </a:lnTo>
                <a:lnTo>
                  <a:pt x="26196" y="116696"/>
                </a:lnTo>
                <a:lnTo>
                  <a:pt x="25653" y="110216"/>
                </a:lnTo>
                <a:lnTo>
                  <a:pt x="25653" y="83327"/>
                </a:lnTo>
                <a:lnTo>
                  <a:pt x="36752" y="38826"/>
                </a:lnTo>
                <a:lnTo>
                  <a:pt x="64081" y="25643"/>
                </a:lnTo>
                <a:lnTo>
                  <a:pt x="120764" y="25643"/>
                </a:lnTo>
                <a:lnTo>
                  <a:pt x="107422" y="13363"/>
                </a:lnTo>
                <a:lnTo>
                  <a:pt x="87153" y="3519"/>
                </a:lnTo>
                <a:lnTo>
                  <a:pt x="64081" y="0"/>
                </a:lnTo>
                <a:close/>
              </a:path>
              <a:path w="218440" h="384809" extrusionOk="0">
                <a:moveTo>
                  <a:pt x="64081" y="166675"/>
                </a:moveTo>
                <a:lnTo>
                  <a:pt x="62720" y="166675"/>
                </a:lnTo>
                <a:lnTo>
                  <a:pt x="61464" y="166769"/>
                </a:lnTo>
                <a:lnTo>
                  <a:pt x="60207" y="166958"/>
                </a:lnTo>
                <a:lnTo>
                  <a:pt x="65481" y="166958"/>
                </a:lnTo>
                <a:lnTo>
                  <a:pt x="64081" y="166675"/>
                </a:lnTo>
                <a:close/>
              </a:path>
              <a:path w="218440" h="384809" extrusionOk="0">
                <a:moveTo>
                  <a:pt x="120043" y="127922"/>
                </a:moveTo>
                <a:lnTo>
                  <a:pt x="87222" y="127922"/>
                </a:lnTo>
                <a:lnTo>
                  <a:pt x="102195" y="146759"/>
                </a:lnTo>
                <a:lnTo>
                  <a:pt x="137378" y="166288"/>
                </a:lnTo>
                <a:lnTo>
                  <a:pt x="145744" y="166432"/>
                </a:lnTo>
                <a:lnTo>
                  <a:pt x="154045" y="165027"/>
                </a:lnTo>
                <a:lnTo>
                  <a:pt x="162050" y="161975"/>
                </a:lnTo>
                <a:lnTo>
                  <a:pt x="169534" y="157178"/>
                </a:lnTo>
                <a:lnTo>
                  <a:pt x="207131" y="157178"/>
                </a:lnTo>
                <a:lnTo>
                  <a:pt x="197711" y="145600"/>
                </a:lnTo>
                <a:lnTo>
                  <a:pt x="191933" y="141451"/>
                </a:lnTo>
                <a:lnTo>
                  <a:pt x="146278" y="141451"/>
                </a:lnTo>
                <a:lnTo>
                  <a:pt x="133608" y="140100"/>
                </a:lnTo>
                <a:lnTo>
                  <a:pt x="126907" y="136498"/>
                </a:lnTo>
                <a:lnTo>
                  <a:pt x="120043" y="127922"/>
                </a:lnTo>
                <a:close/>
              </a:path>
              <a:path w="218440" h="384809" extrusionOk="0">
                <a:moveTo>
                  <a:pt x="120764" y="25643"/>
                </a:moveTo>
                <a:lnTo>
                  <a:pt x="64081" y="25643"/>
                </a:lnTo>
                <a:lnTo>
                  <a:pt x="80678" y="28382"/>
                </a:lnTo>
                <a:lnTo>
                  <a:pt x="94997" y="35998"/>
                </a:lnTo>
                <a:lnTo>
                  <a:pt x="106135" y="47588"/>
                </a:lnTo>
                <a:lnTo>
                  <a:pt x="113190" y="62249"/>
                </a:lnTo>
                <a:lnTo>
                  <a:pt x="115504" y="69819"/>
                </a:lnTo>
                <a:lnTo>
                  <a:pt x="123242" y="71202"/>
                </a:lnTo>
                <a:lnTo>
                  <a:pt x="137901" y="76579"/>
                </a:lnTo>
                <a:lnTo>
                  <a:pt x="149619" y="86420"/>
                </a:lnTo>
                <a:lnTo>
                  <a:pt x="157390" y="99698"/>
                </a:lnTo>
                <a:lnTo>
                  <a:pt x="160204" y="115389"/>
                </a:lnTo>
                <a:lnTo>
                  <a:pt x="160204" y="126530"/>
                </a:lnTo>
                <a:lnTo>
                  <a:pt x="159366" y="130613"/>
                </a:lnTo>
                <a:lnTo>
                  <a:pt x="156225" y="134372"/>
                </a:lnTo>
                <a:lnTo>
                  <a:pt x="152037" y="139524"/>
                </a:lnTo>
                <a:lnTo>
                  <a:pt x="146278" y="141451"/>
                </a:lnTo>
                <a:lnTo>
                  <a:pt x="191933" y="141451"/>
                </a:lnTo>
                <a:lnTo>
                  <a:pt x="183868" y="135660"/>
                </a:lnTo>
                <a:lnTo>
                  <a:pt x="185736" y="128844"/>
                </a:lnTo>
                <a:lnTo>
                  <a:pt x="171526" y="72762"/>
                </a:lnTo>
                <a:lnTo>
                  <a:pt x="135283" y="47726"/>
                </a:lnTo>
                <a:lnTo>
                  <a:pt x="123821" y="28456"/>
                </a:lnTo>
                <a:lnTo>
                  <a:pt x="120764" y="25643"/>
                </a:lnTo>
                <a:close/>
              </a:path>
              <a:path w="218440" h="384809" extrusionOk="0">
                <a:moveTo>
                  <a:pt x="83348" y="76919"/>
                </a:moveTo>
                <a:lnTo>
                  <a:pt x="73332" y="78935"/>
                </a:lnTo>
                <a:lnTo>
                  <a:pt x="65181" y="84431"/>
                </a:lnTo>
                <a:lnTo>
                  <a:pt x="59700" y="92583"/>
                </a:lnTo>
                <a:lnTo>
                  <a:pt x="57694" y="102562"/>
                </a:lnTo>
                <a:lnTo>
                  <a:pt x="59700" y="112547"/>
                </a:lnTo>
                <a:lnTo>
                  <a:pt x="65181" y="120701"/>
                </a:lnTo>
                <a:lnTo>
                  <a:pt x="73332" y="126199"/>
                </a:lnTo>
                <a:lnTo>
                  <a:pt x="83348" y="128215"/>
                </a:lnTo>
                <a:lnTo>
                  <a:pt x="84604" y="128215"/>
                </a:lnTo>
                <a:lnTo>
                  <a:pt x="85965" y="128111"/>
                </a:lnTo>
                <a:lnTo>
                  <a:pt x="87222" y="127922"/>
                </a:lnTo>
                <a:lnTo>
                  <a:pt x="120043" y="127922"/>
                </a:lnTo>
                <a:lnTo>
                  <a:pt x="107221" y="111902"/>
                </a:lnTo>
                <a:lnTo>
                  <a:pt x="108373" y="109012"/>
                </a:lnTo>
                <a:lnTo>
                  <a:pt x="109001" y="105860"/>
                </a:lnTo>
                <a:lnTo>
                  <a:pt x="109001" y="102562"/>
                </a:lnTo>
                <a:lnTo>
                  <a:pt x="106981" y="92583"/>
                </a:lnTo>
                <a:lnTo>
                  <a:pt x="101475" y="84431"/>
                </a:lnTo>
                <a:lnTo>
                  <a:pt x="93320" y="78935"/>
                </a:lnTo>
                <a:lnTo>
                  <a:pt x="83348" y="76919"/>
                </a:lnTo>
                <a:close/>
              </a:path>
            </a:pathLst>
          </a:custGeom>
          <a:solidFill>
            <a:srgbClr val="090A0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270" name="Google Shape;1270;p125"/>
          <p:cNvSpPr/>
          <p:nvPr/>
        </p:nvSpPr>
        <p:spPr>
          <a:xfrm>
            <a:off x="7490573" y="325188"/>
            <a:ext cx="99390" cy="168354"/>
          </a:xfrm>
          <a:custGeom>
            <a:avLst/>
            <a:gdLst/>
            <a:ahLst/>
            <a:cxnLst/>
            <a:rect l="l" t="t" r="r" b="b"/>
            <a:pathLst>
              <a:path w="218440" h="384809" extrusionOk="0">
                <a:moveTo>
                  <a:pt x="162194" y="0"/>
                </a:moveTo>
                <a:lnTo>
                  <a:pt x="153806" y="0"/>
                </a:lnTo>
                <a:lnTo>
                  <a:pt x="130747" y="3519"/>
                </a:lnTo>
                <a:lnTo>
                  <a:pt x="110492" y="13363"/>
                </a:lnTo>
                <a:lnTo>
                  <a:pt x="94123" y="28456"/>
                </a:lnTo>
                <a:lnTo>
                  <a:pt x="82719" y="47726"/>
                </a:lnTo>
                <a:lnTo>
                  <a:pt x="62432" y="57421"/>
                </a:lnTo>
                <a:lnTo>
                  <a:pt x="46386" y="72771"/>
                </a:lnTo>
                <a:lnTo>
                  <a:pt x="35836" y="92517"/>
                </a:lnTo>
                <a:lnTo>
                  <a:pt x="32040" y="115399"/>
                </a:lnTo>
                <a:lnTo>
                  <a:pt x="32145" y="128781"/>
                </a:lnTo>
                <a:lnTo>
                  <a:pt x="34135" y="135671"/>
                </a:lnTo>
                <a:lnTo>
                  <a:pt x="20231" y="145604"/>
                </a:lnTo>
                <a:lnTo>
                  <a:pt x="9449" y="158815"/>
                </a:lnTo>
                <a:lnTo>
                  <a:pt x="2477" y="174616"/>
                </a:lnTo>
                <a:lnTo>
                  <a:pt x="0" y="192318"/>
                </a:lnTo>
                <a:lnTo>
                  <a:pt x="2477" y="210025"/>
                </a:lnTo>
                <a:lnTo>
                  <a:pt x="9449" y="225826"/>
                </a:lnTo>
                <a:lnTo>
                  <a:pt x="20231" y="239038"/>
                </a:lnTo>
                <a:lnTo>
                  <a:pt x="34135" y="248976"/>
                </a:lnTo>
                <a:lnTo>
                  <a:pt x="32162" y="255797"/>
                </a:lnTo>
                <a:lnTo>
                  <a:pt x="46386" y="311880"/>
                </a:lnTo>
                <a:lnTo>
                  <a:pt x="82719" y="336921"/>
                </a:lnTo>
                <a:lnTo>
                  <a:pt x="94123" y="356191"/>
                </a:lnTo>
                <a:lnTo>
                  <a:pt x="110492" y="371284"/>
                </a:lnTo>
                <a:lnTo>
                  <a:pt x="130747" y="381128"/>
                </a:lnTo>
                <a:lnTo>
                  <a:pt x="153806" y="384647"/>
                </a:lnTo>
                <a:lnTo>
                  <a:pt x="168109" y="383128"/>
                </a:lnTo>
                <a:lnTo>
                  <a:pt x="181023" y="378621"/>
                </a:lnTo>
                <a:lnTo>
                  <a:pt x="192347" y="371210"/>
                </a:lnTo>
                <a:lnTo>
                  <a:pt x="201878" y="360973"/>
                </a:lnTo>
                <a:lnTo>
                  <a:pt x="203027" y="359004"/>
                </a:lnTo>
                <a:lnTo>
                  <a:pt x="153806" y="359004"/>
                </a:lnTo>
                <a:lnTo>
                  <a:pt x="137260" y="356263"/>
                </a:lnTo>
                <a:lnTo>
                  <a:pt x="122939" y="348645"/>
                </a:lnTo>
                <a:lnTo>
                  <a:pt x="111778" y="337054"/>
                </a:lnTo>
                <a:lnTo>
                  <a:pt x="104708" y="322398"/>
                </a:lnTo>
                <a:lnTo>
                  <a:pt x="102405" y="314817"/>
                </a:lnTo>
                <a:lnTo>
                  <a:pt x="94656" y="313435"/>
                </a:lnTo>
                <a:lnTo>
                  <a:pt x="80002" y="308062"/>
                </a:lnTo>
                <a:lnTo>
                  <a:pt x="68283" y="298221"/>
                </a:lnTo>
                <a:lnTo>
                  <a:pt x="60510" y="284940"/>
                </a:lnTo>
                <a:lnTo>
                  <a:pt x="57694" y="269248"/>
                </a:lnTo>
                <a:lnTo>
                  <a:pt x="57694" y="258107"/>
                </a:lnTo>
                <a:lnTo>
                  <a:pt x="58532" y="254023"/>
                </a:lnTo>
                <a:lnTo>
                  <a:pt x="61673" y="250264"/>
                </a:lnTo>
                <a:lnTo>
                  <a:pt x="65861" y="245112"/>
                </a:lnTo>
                <a:lnTo>
                  <a:pt x="71620" y="243186"/>
                </a:lnTo>
                <a:lnTo>
                  <a:pt x="119952" y="243186"/>
                </a:lnTo>
                <a:lnTo>
                  <a:pt x="115703" y="237877"/>
                </a:lnTo>
                <a:lnTo>
                  <a:pt x="108394" y="230407"/>
                </a:lnTo>
                <a:lnTo>
                  <a:pt x="104111" y="227459"/>
                </a:lnTo>
                <a:lnTo>
                  <a:pt x="48375" y="227459"/>
                </a:lnTo>
                <a:lnTo>
                  <a:pt x="39170" y="221638"/>
                </a:lnTo>
                <a:lnTo>
                  <a:pt x="31988" y="213509"/>
                </a:lnTo>
                <a:lnTo>
                  <a:pt x="27319" y="203569"/>
                </a:lnTo>
                <a:lnTo>
                  <a:pt x="25653" y="192318"/>
                </a:lnTo>
                <a:lnTo>
                  <a:pt x="27319" y="181073"/>
                </a:lnTo>
                <a:lnTo>
                  <a:pt x="31988" y="171136"/>
                </a:lnTo>
                <a:lnTo>
                  <a:pt x="39170" y="163004"/>
                </a:lnTo>
                <a:lnTo>
                  <a:pt x="48375" y="157178"/>
                </a:lnTo>
                <a:lnTo>
                  <a:pt x="104123" y="157178"/>
                </a:lnTo>
                <a:lnTo>
                  <a:pt x="108394" y="154239"/>
                </a:lnTo>
                <a:lnTo>
                  <a:pt x="115703" y="146770"/>
                </a:lnTo>
                <a:lnTo>
                  <a:pt x="119950" y="141461"/>
                </a:lnTo>
                <a:lnTo>
                  <a:pt x="71620" y="141461"/>
                </a:lnTo>
                <a:lnTo>
                  <a:pt x="65861" y="139535"/>
                </a:lnTo>
                <a:lnTo>
                  <a:pt x="61673" y="134383"/>
                </a:lnTo>
                <a:lnTo>
                  <a:pt x="58532" y="130613"/>
                </a:lnTo>
                <a:lnTo>
                  <a:pt x="57694" y="126540"/>
                </a:lnTo>
                <a:lnTo>
                  <a:pt x="57694" y="115399"/>
                </a:lnTo>
                <a:lnTo>
                  <a:pt x="60510" y="99703"/>
                </a:lnTo>
                <a:lnTo>
                  <a:pt x="68283" y="86422"/>
                </a:lnTo>
                <a:lnTo>
                  <a:pt x="80002" y="76583"/>
                </a:lnTo>
                <a:lnTo>
                  <a:pt x="94656" y="71212"/>
                </a:lnTo>
                <a:lnTo>
                  <a:pt x="102405" y="69830"/>
                </a:lnTo>
                <a:lnTo>
                  <a:pt x="104708" y="62249"/>
                </a:lnTo>
                <a:lnTo>
                  <a:pt x="111778" y="47593"/>
                </a:lnTo>
                <a:lnTo>
                  <a:pt x="122939" y="36002"/>
                </a:lnTo>
                <a:lnTo>
                  <a:pt x="137260" y="28384"/>
                </a:lnTo>
                <a:lnTo>
                  <a:pt x="153806" y="25643"/>
                </a:lnTo>
                <a:lnTo>
                  <a:pt x="170776" y="25643"/>
                </a:lnTo>
                <a:lnTo>
                  <a:pt x="177900" y="3832"/>
                </a:lnTo>
                <a:lnTo>
                  <a:pt x="170350" y="1350"/>
                </a:lnTo>
                <a:lnTo>
                  <a:pt x="162194" y="0"/>
                </a:lnTo>
                <a:close/>
              </a:path>
              <a:path w="218440" h="384809" extrusionOk="0">
                <a:moveTo>
                  <a:pt x="190564" y="217679"/>
                </a:moveTo>
                <a:lnTo>
                  <a:pt x="157691" y="217679"/>
                </a:lnTo>
                <a:lnTo>
                  <a:pt x="183868" y="250390"/>
                </a:lnTo>
                <a:lnTo>
                  <a:pt x="187517" y="255856"/>
                </a:lnTo>
                <a:lnTo>
                  <a:pt x="190151" y="261690"/>
                </a:lnTo>
                <a:lnTo>
                  <a:pt x="191790" y="267942"/>
                </a:lnTo>
                <a:lnTo>
                  <a:pt x="192350" y="274420"/>
                </a:lnTo>
                <a:lnTo>
                  <a:pt x="192350" y="301310"/>
                </a:lnTo>
                <a:lnTo>
                  <a:pt x="181146" y="345811"/>
                </a:lnTo>
                <a:lnTo>
                  <a:pt x="153806" y="359004"/>
                </a:lnTo>
                <a:lnTo>
                  <a:pt x="203027" y="359004"/>
                </a:lnTo>
                <a:lnTo>
                  <a:pt x="209059" y="348645"/>
                </a:lnTo>
                <a:lnTo>
                  <a:pt x="214064" y="334534"/>
                </a:lnTo>
                <a:lnTo>
                  <a:pt x="217030" y="318663"/>
                </a:lnTo>
                <a:lnTo>
                  <a:pt x="218003" y="301310"/>
                </a:lnTo>
                <a:lnTo>
                  <a:pt x="218003" y="274420"/>
                </a:lnTo>
                <a:lnTo>
                  <a:pt x="217076" y="263621"/>
                </a:lnTo>
                <a:lnTo>
                  <a:pt x="214352" y="253201"/>
                </a:lnTo>
                <a:lnTo>
                  <a:pt x="209919" y="243378"/>
                </a:lnTo>
                <a:lnTo>
                  <a:pt x="203868" y="234369"/>
                </a:lnTo>
                <a:lnTo>
                  <a:pt x="190564" y="217679"/>
                </a:lnTo>
                <a:close/>
              </a:path>
              <a:path w="218440" h="384809" extrusionOk="0">
                <a:moveTo>
                  <a:pt x="119952" y="243186"/>
                </a:moveTo>
                <a:lnTo>
                  <a:pt x="71620" y="243186"/>
                </a:lnTo>
                <a:lnTo>
                  <a:pt x="84290" y="244547"/>
                </a:lnTo>
                <a:lnTo>
                  <a:pt x="91096" y="248139"/>
                </a:lnTo>
                <a:lnTo>
                  <a:pt x="110781" y="272735"/>
                </a:lnTo>
                <a:lnTo>
                  <a:pt x="109630" y="275625"/>
                </a:lnTo>
                <a:lnTo>
                  <a:pt x="109001" y="278776"/>
                </a:lnTo>
                <a:lnTo>
                  <a:pt x="109001" y="282075"/>
                </a:lnTo>
                <a:lnTo>
                  <a:pt x="111007" y="292054"/>
                </a:lnTo>
                <a:lnTo>
                  <a:pt x="116488" y="300205"/>
                </a:lnTo>
                <a:lnTo>
                  <a:pt x="124639" y="305702"/>
                </a:lnTo>
                <a:lnTo>
                  <a:pt x="134655" y="307718"/>
                </a:lnTo>
                <a:lnTo>
                  <a:pt x="144627" y="305702"/>
                </a:lnTo>
                <a:lnTo>
                  <a:pt x="152783" y="300205"/>
                </a:lnTo>
                <a:lnTo>
                  <a:pt x="158288" y="292054"/>
                </a:lnTo>
                <a:lnTo>
                  <a:pt x="160309" y="282075"/>
                </a:lnTo>
                <a:lnTo>
                  <a:pt x="158288" y="272091"/>
                </a:lnTo>
                <a:lnTo>
                  <a:pt x="152783" y="263940"/>
                </a:lnTo>
                <a:lnTo>
                  <a:pt x="144627" y="258446"/>
                </a:lnTo>
                <a:lnTo>
                  <a:pt x="136055" y="256714"/>
                </a:lnTo>
                <a:lnTo>
                  <a:pt x="130781" y="256714"/>
                </a:lnTo>
                <a:lnTo>
                  <a:pt x="119952" y="243186"/>
                </a:lnTo>
                <a:close/>
              </a:path>
              <a:path w="218440" h="384809" extrusionOk="0">
                <a:moveTo>
                  <a:pt x="134655" y="256431"/>
                </a:moveTo>
                <a:lnTo>
                  <a:pt x="133294" y="256431"/>
                </a:lnTo>
                <a:lnTo>
                  <a:pt x="132037" y="256526"/>
                </a:lnTo>
                <a:lnTo>
                  <a:pt x="130781" y="256714"/>
                </a:lnTo>
                <a:lnTo>
                  <a:pt x="136055" y="256714"/>
                </a:lnTo>
                <a:lnTo>
                  <a:pt x="134655" y="256431"/>
                </a:lnTo>
                <a:close/>
              </a:path>
              <a:path w="218440" h="384809" extrusionOk="0">
                <a:moveTo>
                  <a:pt x="72151" y="218206"/>
                </a:moveTo>
                <a:lnTo>
                  <a:pt x="63858" y="219613"/>
                </a:lnTo>
                <a:lnTo>
                  <a:pt x="55857" y="222666"/>
                </a:lnTo>
                <a:lnTo>
                  <a:pt x="48375" y="227459"/>
                </a:lnTo>
                <a:lnTo>
                  <a:pt x="104111" y="227459"/>
                </a:lnTo>
                <a:lnTo>
                  <a:pt x="99877" y="224544"/>
                </a:lnTo>
                <a:lnTo>
                  <a:pt x="90475" y="220465"/>
                </a:lnTo>
                <a:lnTo>
                  <a:pt x="80510" y="218349"/>
                </a:lnTo>
                <a:lnTo>
                  <a:pt x="72151" y="218206"/>
                </a:lnTo>
                <a:close/>
              </a:path>
              <a:path w="218440" h="384809" extrusionOk="0">
                <a:moveTo>
                  <a:pt x="153806" y="166675"/>
                </a:moveTo>
                <a:lnTo>
                  <a:pt x="143841" y="168691"/>
                </a:lnTo>
                <a:lnTo>
                  <a:pt x="135688" y="174188"/>
                </a:lnTo>
                <a:lnTo>
                  <a:pt x="130184" y="182339"/>
                </a:lnTo>
                <a:lnTo>
                  <a:pt x="128163" y="192318"/>
                </a:lnTo>
                <a:lnTo>
                  <a:pt x="130184" y="202303"/>
                </a:lnTo>
                <a:lnTo>
                  <a:pt x="135688" y="210458"/>
                </a:lnTo>
                <a:lnTo>
                  <a:pt x="143841" y="215956"/>
                </a:lnTo>
                <a:lnTo>
                  <a:pt x="153806" y="217972"/>
                </a:lnTo>
                <a:lnTo>
                  <a:pt x="155178" y="217972"/>
                </a:lnTo>
                <a:lnTo>
                  <a:pt x="156424" y="217867"/>
                </a:lnTo>
                <a:lnTo>
                  <a:pt x="157691" y="217679"/>
                </a:lnTo>
                <a:lnTo>
                  <a:pt x="190564" y="217679"/>
                </a:lnTo>
                <a:lnTo>
                  <a:pt x="177795" y="201658"/>
                </a:lnTo>
                <a:lnTo>
                  <a:pt x="178842" y="198768"/>
                </a:lnTo>
                <a:lnTo>
                  <a:pt x="179470" y="195617"/>
                </a:lnTo>
                <a:lnTo>
                  <a:pt x="179470" y="192318"/>
                </a:lnTo>
                <a:lnTo>
                  <a:pt x="177464" y="182339"/>
                </a:lnTo>
                <a:lnTo>
                  <a:pt x="171982" y="174188"/>
                </a:lnTo>
                <a:lnTo>
                  <a:pt x="163828" y="168691"/>
                </a:lnTo>
                <a:lnTo>
                  <a:pt x="153806" y="166675"/>
                </a:lnTo>
                <a:close/>
              </a:path>
              <a:path w="218440" h="384809" extrusionOk="0">
                <a:moveTo>
                  <a:pt x="104123" y="157178"/>
                </a:moveTo>
                <a:lnTo>
                  <a:pt x="48375" y="157178"/>
                </a:lnTo>
                <a:lnTo>
                  <a:pt x="55857" y="161976"/>
                </a:lnTo>
                <a:lnTo>
                  <a:pt x="63858" y="165032"/>
                </a:lnTo>
                <a:lnTo>
                  <a:pt x="72151" y="166441"/>
                </a:lnTo>
                <a:lnTo>
                  <a:pt x="80510" y="166298"/>
                </a:lnTo>
                <a:lnTo>
                  <a:pt x="90475" y="164177"/>
                </a:lnTo>
                <a:lnTo>
                  <a:pt x="99877" y="160099"/>
                </a:lnTo>
                <a:lnTo>
                  <a:pt x="104123" y="157178"/>
                </a:lnTo>
                <a:close/>
              </a:path>
              <a:path w="218440" h="384809" extrusionOk="0">
                <a:moveTo>
                  <a:pt x="134655" y="76929"/>
                </a:moveTo>
                <a:lnTo>
                  <a:pt x="124639" y="78944"/>
                </a:lnTo>
                <a:lnTo>
                  <a:pt x="116488" y="84438"/>
                </a:lnTo>
                <a:lnTo>
                  <a:pt x="111007" y="92589"/>
                </a:lnTo>
                <a:lnTo>
                  <a:pt x="109001" y="102572"/>
                </a:lnTo>
                <a:lnTo>
                  <a:pt x="109001" y="105860"/>
                </a:lnTo>
                <a:lnTo>
                  <a:pt x="109630" y="109022"/>
                </a:lnTo>
                <a:lnTo>
                  <a:pt x="110781" y="111912"/>
                </a:lnTo>
                <a:lnTo>
                  <a:pt x="91096" y="136508"/>
                </a:lnTo>
                <a:lnTo>
                  <a:pt x="84290" y="140100"/>
                </a:lnTo>
                <a:lnTo>
                  <a:pt x="71620" y="141461"/>
                </a:lnTo>
                <a:lnTo>
                  <a:pt x="119950" y="141461"/>
                </a:lnTo>
                <a:lnTo>
                  <a:pt x="130781" y="127922"/>
                </a:lnTo>
                <a:lnTo>
                  <a:pt x="136106" y="127922"/>
                </a:lnTo>
                <a:lnTo>
                  <a:pt x="144627" y="126201"/>
                </a:lnTo>
                <a:lnTo>
                  <a:pt x="152783" y="120707"/>
                </a:lnTo>
                <a:lnTo>
                  <a:pt x="158288" y="112556"/>
                </a:lnTo>
                <a:lnTo>
                  <a:pt x="160309" y="102572"/>
                </a:lnTo>
                <a:lnTo>
                  <a:pt x="158288" y="92589"/>
                </a:lnTo>
                <a:lnTo>
                  <a:pt x="152783" y="84438"/>
                </a:lnTo>
                <a:lnTo>
                  <a:pt x="144627" y="78944"/>
                </a:lnTo>
                <a:lnTo>
                  <a:pt x="134655" y="76929"/>
                </a:lnTo>
                <a:close/>
              </a:path>
              <a:path w="218440" h="384809" extrusionOk="0">
                <a:moveTo>
                  <a:pt x="136106" y="127922"/>
                </a:moveTo>
                <a:lnTo>
                  <a:pt x="130781" y="127922"/>
                </a:lnTo>
                <a:lnTo>
                  <a:pt x="132037" y="128111"/>
                </a:lnTo>
                <a:lnTo>
                  <a:pt x="133294" y="128215"/>
                </a:lnTo>
                <a:lnTo>
                  <a:pt x="134655" y="128215"/>
                </a:lnTo>
                <a:lnTo>
                  <a:pt x="136106" y="127922"/>
                </a:lnTo>
                <a:close/>
              </a:path>
              <a:path w="218440" h="384809" extrusionOk="0">
                <a:moveTo>
                  <a:pt x="170776" y="25643"/>
                </a:moveTo>
                <a:lnTo>
                  <a:pt x="159471" y="25643"/>
                </a:lnTo>
                <a:lnTo>
                  <a:pt x="164916" y="26543"/>
                </a:lnTo>
                <a:lnTo>
                  <a:pt x="169942" y="28198"/>
                </a:lnTo>
                <a:lnTo>
                  <a:pt x="170776" y="25643"/>
                </a:lnTo>
                <a:close/>
              </a:path>
            </a:pathLst>
          </a:custGeom>
          <a:solidFill>
            <a:srgbClr val="090A0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271" name="Google Shape;1271;p125"/>
          <p:cNvSpPr txBox="1"/>
          <p:nvPr/>
        </p:nvSpPr>
        <p:spPr>
          <a:xfrm>
            <a:off x="900683" y="2363342"/>
            <a:ext cx="420900" cy="422100"/>
          </a:xfrm>
          <a:prstGeom prst="rect">
            <a:avLst/>
          </a:prstGeom>
          <a:solidFill>
            <a:srgbClr val="6D31DF"/>
          </a:solidFill>
          <a:ln>
            <a:noFill/>
          </a:ln>
        </p:spPr>
        <p:txBody>
          <a:bodyPr spcFirstLastPara="1" wrap="square" lIns="0" tIns="9620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1</a:t>
            </a:r>
            <a:endParaRPr sz="1500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272" name="Google Shape;1272;p125"/>
          <p:cNvSpPr txBox="1"/>
          <p:nvPr/>
        </p:nvSpPr>
        <p:spPr>
          <a:xfrm>
            <a:off x="1455800" y="2390393"/>
            <a:ext cx="3700500" cy="4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525" rIns="0" bIns="0" anchor="t" anchorCtr="0">
            <a:noAutofit/>
          </a:bodyPr>
          <a:lstStyle/>
          <a:p>
            <a:pPr marL="127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313331"/>
                </a:solidFill>
                <a:latin typeface="IBM Plex Sans"/>
                <a:ea typeface="IBM Plex Sans"/>
                <a:cs typeface="IBM Plex Sans"/>
                <a:sym typeface="IBM Plex Sans"/>
              </a:rPr>
              <a:t>Целевая аудитория</a:t>
            </a:r>
            <a:endParaRPr sz="1400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273" name="Google Shape;1273;p125"/>
          <p:cNvSpPr txBox="1"/>
          <p:nvPr/>
        </p:nvSpPr>
        <p:spPr>
          <a:xfrm>
            <a:off x="900683" y="3305555"/>
            <a:ext cx="420900" cy="420900"/>
          </a:xfrm>
          <a:prstGeom prst="rect">
            <a:avLst/>
          </a:prstGeom>
          <a:solidFill>
            <a:srgbClr val="6D31DF"/>
          </a:solidFill>
          <a:ln>
            <a:noFill/>
          </a:ln>
        </p:spPr>
        <p:txBody>
          <a:bodyPr spcFirstLastPara="1" wrap="square" lIns="0" tIns="95725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2</a:t>
            </a:r>
            <a:endParaRPr sz="1500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274" name="Google Shape;1274;p125"/>
          <p:cNvSpPr txBox="1"/>
          <p:nvPr/>
        </p:nvSpPr>
        <p:spPr>
          <a:xfrm>
            <a:off x="1455800" y="3329375"/>
            <a:ext cx="2906400" cy="31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525" rIns="0" bIns="0" anchor="t" anchorCtr="0">
            <a:noAutofit/>
          </a:bodyPr>
          <a:lstStyle/>
          <a:p>
            <a:pPr marL="127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313331"/>
                </a:solidFill>
                <a:latin typeface="IBM Plex Sans"/>
                <a:ea typeface="IBM Plex Sans"/>
                <a:cs typeface="IBM Plex Sans"/>
                <a:sym typeface="IBM Plex Sans"/>
              </a:rPr>
              <a:t>Функциональность продукта</a:t>
            </a:r>
            <a:endParaRPr sz="1400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275" name="Google Shape;1275;p125"/>
          <p:cNvSpPr txBox="1"/>
          <p:nvPr/>
        </p:nvSpPr>
        <p:spPr>
          <a:xfrm>
            <a:off x="900683" y="4114801"/>
            <a:ext cx="420900" cy="420900"/>
          </a:xfrm>
          <a:prstGeom prst="rect">
            <a:avLst/>
          </a:prstGeom>
          <a:solidFill>
            <a:srgbClr val="6D31DF"/>
          </a:solidFill>
          <a:ln>
            <a:noFill/>
          </a:ln>
        </p:spPr>
        <p:txBody>
          <a:bodyPr spcFirstLastPara="1" wrap="square" lIns="0" tIns="9620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3</a:t>
            </a:r>
            <a:endParaRPr sz="1500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276" name="Google Shape;1276;p125"/>
          <p:cNvSpPr txBox="1"/>
          <p:nvPr/>
        </p:nvSpPr>
        <p:spPr>
          <a:xfrm>
            <a:off x="1455800" y="4143475"/>
            <a:ext cx="44829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525" rIns="0" bIns="0" anchor="t" anchorCtr="0">
            <a:noAutofit/>
          </a:bodyPr>
          <a:lstStyle/>
          <a:p>
            <a:pPr marL="127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313331"/>
                </a:solidFill>
                <a:latin typeface="IBM Plex Sans"/>
                <a:ea typeface="IBM Plex Sans"/>
                <a:cs typeface="IBM Plex Sans"/>
                <a:sym typeface="IBM Plex Sans"/>
              </a:rPr>
              <a:t>Решаемая проблема</a:t>
            </a:r>
            <a:endParaRPr sz="1400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277" name="Google Shape;1277;p125"/>
          <p:cNvSpPr txBox="1"/>
          <p:nvPr/>
        </p:nvSpPr>
        <p:spPr>
          <a:xfrm>
            <a:off x="352213" y="1518950"/>
            <a:ext cx="8441400" cy="6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 b="1" i="1">
                <a:solidFill>
                  <a:srgbClr val="040918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изменение курса движения продукта с целью протестировать новое направления развития</a:t>
            </a:r>
            <a:endParaRPr b="1" i="1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278" name="Google Shape;1278;p125"/>
          <p:cNvSpPr txBox="1"/>
          <p:nvPr/>
        </p:nvSpPr>
        <p:spPr>
          <a:xfrm>
            <a:off x="1397775" y="4339200"/>
            <a:ext cx="7132500" cy="6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27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Собранные данные показывают, что существует другая  более весомая проблема пользователя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279" name="Google Shape;1279;p125"/>
          <p:cNvSpPr txBox="1"/>
          <p:nvPr/>
        </p:nvSpPr>
        <p:spPr>
          <a:xfrm>
            <a:off x="1397775" y="3507563"/>
            <a:ext cx="5171400" cy="36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27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Пользователи пользуются не тем, чем предполагали 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280" name="Google Shape;1280;p125"/>
          <p:cNvSpPr txBox="1"/>
          <p:nvPr/>
        </p:nvSpPr>
        <p:spPr>
          <a:xfrm>
            <a:off x="1397775" y="2565738"/>
            <a:ext cx="5171400" cy="36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27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Аудитория сервиса оказалась не такой, как ожидалось или сегмент оказался слишком маленький</a:t>
            </a:r>
            <a:endParaRPr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281" name="Google Shape;1281;p125"/>
          <p:cNvSpPr txBox="1"/>
          <p:nvPr/>
        </p:nvSpPr>
        <p:spPr>
          <a:xfrm>
            <a:off x="352225" y="1799938"/>
            <a:ext cx="5171400" cy="36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27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6E32E0"/>
                </a:solidFill>
                <a:latin typeface="IBM Plex Sans"/>
                <a:ea typeface="IBM Plex Sans"/>
                <a:cs typeface="IBM Plex Sans"/>
                <a:sym typeface="IBM Plex Sans"/>
              </a:rPr>
              <a:t>Некоторые </a:t>
            </a:r>
            <a:r>
              <a:rPr lang="en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возможные варианты</a:t>
            </a:r>
            <a:endParaRPr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1" name="Google Shape;771;p95"/>
          <p:cNvGrpSpPr/>
          <p:nvPr/>
        </p:nvGrpSpPr>
        <p:grpSpPr>
          <a:xfrm>
            <a:off x="7604220" y="340949"/>
            <a:ext cx="1023099" cy="168758"/>
            <a:chOff x="14868658" y="741514"/>
            <a:chExt cx="2249397" cy="384810"/>
          </a:xfrm>
        </p:grpSpPr>
        <p:sp>
          <p:nvSpPr>
            <p:cNvPr id="772" name="Google Shape;772;p95"/>
            <p:cNvSpPr/>
            <p:nvPr/>
          </p:nvSpPr>
          <p:spPr>
            <a:xfrm>
              <a:off x="16985455" y="863642"/>
              <a:ext cx="132600" cy="1797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3" name="Google Shape;773;p95"/>
            <p:cNvSpPr/>
            <p:nvPr/>
          </p:nvSpPr>
          <p:spPr>
            <a:xfrm>
              <a:off x="16807130" y="863278"/>
              <a:ext cx="153300" cy="1752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4" name="Google Shape;774;p95"/>
            <p:cNvSpPr/>
            <p:nvPr/>
          </p:nvSpPr>
          <p:spPr>
            <a:xfrm>
              <a:off x="16749391" y="867722"/>
              <a:ext cx="0" cy="170815"/>
            </a:xfrm>
            <a:custGeom>
              <a:avLst/>
              <a:gdLst/>
              <a:ahLst/>
              <a:cxnLst/>
              <a:rect l="l" t="t" r="r" b="b"/>
              <a:pathLst>
                <a:path w="120000" h="170815" extrusionOk="0">
                  <a:moveTo>
                    <a:pt x="0" y="0"/>
                  </a:moveTo>
                  <a:lnTo>
                    <a:pt x="0" y="170790"/>
                  </a:lnTo>
                </a:path>
              </a:pathLst>
            </a:custGeom>
            <a:noFill/>
            <a:ln w="35500" cap="flat" cmpd="sng">
              <a:solidFill>
                <a:srgbClr val="0809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5" name="Google Shape;775;p95"/>
            <p:cNvSpPr/>
            <p:nvPr/>
          </p:nvSpPr>
          <p:spPr>
            <a:xfrm>
              <a:off x="16726822" y="793261"/>
              <a:ext cx="45719" cy="46355"/>
            </a:xfrm>
            <a:custGeom>
              <a:avLst/>
              <a:gdLst/>
              <a:ahLst/>
              <a:cxnLst/>
              <a:rect l="l" t="t" r="r" b="b"/>
              <a:pathLst>
                <a:path w="45719" h="46355" extrusionOk="0">
                  <a:moveTo>
                    <a:pt x="29109" y="0"/>
                  </a:moveTo>
                  <a:lnTo>
                    <a:pt x="16125" y="0"/>
                  </a:lnTo>
                  <a:lnTo>
                    <a:pt x="10575" y="2052"/>
                  </a:lnTo>
                  <a:lnTo>
                    <a:pt x="6491" y="6491"/>
                  </a:lnTo>
                  <a:lnTo>
                    <a:pt x="2094" y="10931"/>
                  </a:lnTo>
                  <a:lnTo>
                    <a:pt x="0" y="16397"/>
                  </a:lnTo>
                  <a:lnTo>
                    <a:pt x="0" y="29370"/>
                  </a:lnTo>
                  <a:lnTo>
                    <a:pt x="2094" y="34836"/>
                  </a:lnTo>
                  <a:lnTo>
                    <a:pt x="6491" y="39276"/>
                  </a:lnTo>
                  <a:lnTo>
                    <a:pt x="10994" y="43715"/>
                  </a:lnTo>
                  <a:lnTo>
                    <a:pt x="16125" y="45768"/>
                  </a:lnTo>
                  <a:lnTo>
                    <a:pt x="29109" y="45768"/>
                  </a:lnTo>
                  <a:lnTo>
                    <a:pt x="34553" y="43715"/>
                  </a:lnTo>
                  <a:lnTo>
                    <a:pt x="38637" y="39276"/>
                  </a:lnTo>
                  <a:lnTo>
                    <a:pt x="43035" y="34836"/>
                  </a:lnTo>
                  <a:lnTo>
                    <a:pt x="45119" y="29370"/>
                  </a:lnTo>
                  <a:lnTo>
                    <a:pt x="45119" y="16397"/>
                  </a:lnTo>
                  <a:lnTo>
                    <a:pt x="43035" y="10931"/>
                  </a:lnTo>
                  <a:lnTo>
                    <a:pt x="38637" y="6491"/>
                  </a:lnTo>
                  <a:lnTo>
                    <a:pt x="34553" y="2052"/>
                  </a:lnTo>
                  <a:lnTo>
                    <a:pt x="29109" y="0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6" name="Google Shape;776;p95"/>
            <p:cNvSpPr/>
            <p:nvPr/>
          </p:nvSpPr>
          <p:spPr>
            <a:xfrm>
              <a:off x="16406094" y="863279"/>
              <a:ext cx="285600" cy="1797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7" name="Google Shape;777;p95"/>
            <p:cNvSpPr/>
            <p:nvPr/>
          </p:nvSpPr>
          <p:spPr>
            <a:xfrm>
              <a:off x="16192698" y="798734"/>
              <a:ext cx="184500" cy="2397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8" name="Google Shape;778;p95"/>
            <p:cNvSpPr/>
            <p:nvPr/>
          </p:nvSpPr>
          <p:spPr>
            <a:xfrm>
              <a:off x="16060138" y="867723"/>
              <a:ext cx="108584" cy="170815"/>
            </a:xfrm>
            <a:custGeom>
              <a:avLst/>
              <a:gdLst/>
              <a:ahLst/>
              <a:cxnLst/>
              <a:rect l="l" t="t" r="r" b="b"/>
              <a:pathLst>
                <a:path w="108584" h="170815" extrusionOk="0">
                  <a:moveTo>
                    <a:pt x="105546" y="0"/>
                  </a:moveTo>
                  <a:lnTo>
                    <a:pt x="62511" y="0"/>
                  </a:lnTo>
                  <a:lnTo>
                    <a:pt x="0" y="84028"/>
                  </a:lnTo>
                  <a:lnTo>
                    <a:pt x="66280" y="170790"/>
                  </a:lnTo>
                  <a:lnTo>
                    <a:pt x="108268" y="170790"/>
                  </a:lnTo>
                  <a:lnTo>
                    <a:pt x="41265" y="83693"/>
                  </a:lnTo>
                  <a:lnTo>
                    <a:pt x="41988" y="83348"/>
                  </a:lnTo>
                  <a:lnTo>
                    <a:pt x="105546" y="0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9" name="Google Shape;779;p95"/>
            <p:cNvSpPr/>
            <p:nvPr/>
          </p:nvSpPr>
          <p:spPr>
            <a:xfrm>
              <a:off x="16041023" y="798405"/>
              <a:ext cx="0" cy="240665"/>
            </a:xfrm>
            <a:custGeom>
              <a:avLst/>
              <a:gdLst/>
              <a:ahLst/>
              <a:cxnLst/>
              <a:rect l="l" t="t" r="r" b="b"/>
              <a:pathLst>
                <a:path w="120000" h="240665" extrusionOk="0">
                  <a:moveTo>
                    <a:pt x="0" y="0"/>
                  </a:moveTo>
                  <a:lnTo>
                    <a:pt x="0" y="240139"/>
                  </a:lnTo>
                </a:path>
              </a:pathLst>
            </a:custGeom>
            <a:noFill/>
            <a:ln w="35500" cap="flat" cmpd="sng">
              <a:solidFill>
                <a:srgbClr val="0809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0" name="Google Shape;780;p95"/>
            <p:cNvSpPr/>
            <p:nvPr/>
          </p:nvSpPr>
          <p:spPr>
            <a:xfrm>
              <a:off x="15822866" y="863019"/>
              <a:ext cx="171300" cy="17970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1" name="Google Shape;781;p95"/>
            <p:cNvSpPr/>
            <p:nvPr/>
          </p:nvSpPr>
          <p:spPr>
            <a:xfrm>
              <a:off x="15381527" y="795871"/>
              <a:ext cx="216000" cy="246000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2" name="Google Shape;782;p95"/>
            <p:cNvSpPr/>
            <p:nvPr/>
          </p:nvSpPr>
          <p:spPr>
            <a:xfrm>
              <a:off x="15626336" y="863018"/>
              <a:ext cx="171600" cy="17970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3" name="Google Shape;783;p95"/>
            <p:cNvSpPr/>
            <p:nvPr/>
          </p:nvSpPr>
          <p:spPr>
            <a:xfrm>
              <a:off x="15061006" y="741515"/>
              <a:ext cx="218440" cy="384809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48061" y="356439"/>
                  </a:moveTo>
                  <a:lnTo>
                    <a:pt x="39998" y="380794"/>
                  </a:lnTo>
                  <a:lnTo>
                    <a:pt x="47642" y="383286"/>
                  </a:lnTo>
                  <a:lnTo>
                    <a:pt x="55705" y="384637"/>
                  </a:lnTo>
                  <a:lnTo>
                    <a:pt x="64081" y="384637"/>
                  </a:lnTo>
                  <a:lnTo>
                    <a:pt x="87153" y="381116"/>
                  </a:lnTo>
                  <a:lnTo>
                    <a:pt x="107422" y="371270"/>
                  </a:lnTo>
                  <a:lnTo>
                    <a:pt x="120759" y="358994"/>
                  </a:lnTo>
                  <a:lnTo>
                    <a:pt x="58427" y="358994"/>
                  </a:lnTo>
                  <a:lnTo>
                    <a:pt x="53087" y="358093"/>
                  </a:lnTo>
                  <a:lnTo>
                    <a:pt x="48061" y="356439"/>
                  </a:lnTo>
                  <a:close/>
                </a:path>
                <a:path w="218440" h="384809" extrusionOk="0">
                  <a:moveTo>
                    <a:pt x="191938" y="243175"/>
                  </a:moveTo>
                  <a:lnTo>
                    <a:pt x="146278" y="243175"/>
                  </a:lnTo>
                  <a:lnTo>
                    <a:pt x="152037" y="245102"/>
                  </a:lnTo>
                  <a:lnTo>
                    <a:pt x="156225" y="250254"/>
                  </a:lnTo>
                  <a:lnTo>
                    <a:pt x="159366" y="254013"/>
                  </a:lnTo>
                  <a:lnTo>
                    <a:pt x="160204" y="258096"/>
                  </a:lnTo>
                  <a:lnTo>
                    <a:pt x="160204" y="269237"/>
                  </a:lnTo>
                  <a:lnTo>
                    <a:pt x="137901" y="308047"/>
                  </a:lnTo>
                  <a:lnTo>
                    <a:pt x="115504" y="314807"/>
                  </a:lnTo>
                  <a:lnTo>
                    <a:pt x="113190" y="322388"/>
                  </a:lnTo>
                  <a:lnTo>
                    <a:pt x="106135" y="337044"/>
                  </a:lnTo>
                  <a:lnTo>
                    <a:pt x="94997" y="348634"/>
                  </a:lnTo>
                  <a:lnTo>
                    <a:pt x="80678" y="356253"/>
                  </a:lnTo>
                  <a:lnTo>
                    <a:pt x="64081" y="358994"/>
                  </a:lnTo>
                  <a:lnTo>
                    <a:pt x="120759" y="358994"/>
                  </a:lnTo>
                  <a:lnTo>
                    <a:pt x="123821" y="356176"/>
                  </a:lnTo>
                  <a:lnTo>
                    <a:pt x="135283" y="336911"/>
                  </a:lnTo>
                  <a:lnTo>
                    <a:pt x="155510" y="327216"/>
                  </a:lnTo>
                  <a:lnTo>
                    <a:pt x="171526" y="311866"/>
                  </a:lnTo>
                  <a:lnTo>
                    <a:pt x="182064" y="292120"/>
                  </a:lnTo>
                  <a:lnTo>
                    <a:pt x="185858" y="269237"/>
                  </a:lnTo>
                  <a:lnTo>
                    <a:pt x="185753" y="255856"/>
                  </a:lnTo>
                  <a:lnTo>
                    <a:pt x="183868" y="248966"/>
                  </a:lnTo>
                  <a:lnTo>
                    <a:pt x="191938" y="243175"/>
                  </a:lnTo>
                  <a:close/>
                </a:path>
                <a:path w="218440" h="384809" extrusionOk="0">
                  <a:moveTo>
                    <a:pt x="84604" y="256421"/>
                  </a:moveTo>
                  <a:lnTo>
                    <a:pt x="83348" y="256421"/>
                  </a:lnTo>
                  <a:lnTo>
                    <a:pt x="73332" y="258436"/>
                  </a:lnTo>
                  <a:lnTo>
                    <a:pt x="65181" y="263930"/>
                  </a:lnTo>
                  <a:lnTo>
                    <a:pt x="59700" y="272081"/>
                  </a:lnTo>
                  <a:lnTo>
                    <a:pt x="57694" y="282064"/>
                  </a:lnTo>
                  <a:lnTo>
                    <a:pt x="59700" y="292048"/>
                  </a:lnTo>
                  <a:lnTo>
                    <a:pt x="65181" y="300198"/>
                  </a:lnTo>
                  <a:lnTo>
                    <a:pt x="73332" y="305693"/>
                  </a:lnTo>
                  <a:lnTo>
                    <a:pt x="83348" y="307707"/>
                  </a:lnTo>
                  <a:lnTo>
                    <a:pt x="93320" y="305693"/>
                  </a:lnTo>
                  <a:lnTo>
                    <a:pt x="101475" y="300198"/>
                  </a:lnTo>
                  <a:lnTo>
                    <a:pt x="106981" y="292048"/>
                  </a:lnTo>
                  <a:lnTo>
                    <a:pt x="109001" y="282064"/>
                  </a:lnTo>
                  <a:lnTo>
                    <a:pt x="109001" y="278776"/>
                  </a:lnTo>
                  <a:lnTo>
                    <a:pt x="108373" y="275614"/>
                  </a:lnTo>
                  <a:lnTo>
                    <a:pt x="107221" y="272724"/>
                  </a:lnTo>
                  <a:lnTo>
                    <a:pt x="120035" y="256714"/>
                  </a:lnTo>
                  <a:lnTo>
                    <a:pt x="87222" y="256714"/>
                  </a:lnTo>
                  <a:lnTo>
                    <a:pt x="85861" y="256526"/>
                  </a:lnTo>
                  <a:lnTo>
                    <a:pt x="84604" y="256421"/>
                  </a:lnTo>
                  <a:close/>
                </a:path>
                <a:path w="218440" h="384809" extrusionOk="0">
                  <a:moveTo>
                    <a:pt x="145744" y="218195"/>
                  </a:moveTo>
                  <a:lnTo>
                    <a:pt x="109518" y="230398"/>
                  </a:lnTo>
                  <a:lnTo>
                    <a:pt x="87222" y="256714"/>
                  </a:lnTo>
                  <a:lnTo>
                    <a:pt x="120035" y="256714"/>
                  </a:lnTo>
                  <a:lnTo>
                    <a:pt x="126907" y="248128"/>
                  </a:lnTo>
                  <a:lnTo>
                    <a:pt x="133608" y="244537"/>
                  </a:lnTo>
                  <a:lnTo>
                    <a:pt x="146278" y="243175"/>
                  </a:lnTo>
                  <a:lnTo>
                    <a:pt x="191938" y="243175"/>
                  </a:lnTo>
                  <a:lnTo>
                    <a:pt x="197711" y="239032"/>
                  </a:lnTo>
                  <a:lnTo>
                    <a:pt x="207138" y="227448"/>
                  </a:lnTo>
                  <a:lnTo>
                    <a:pt x="169534" y="227448"/>
                  </a:lnTo>
                  <a:lnTo>
                    <a:pt x="162050" y="222656"/>
                  </a:lnTo>
                  <a:lnTo>
                    <a:pt x="154045" y="219603"/>
                  </a:lnTo>
                  <a:lnTo>
                    <a:pt x="145744" y="218195"/>
                  </a:lnTo>
                  <a:close/>
                </a:path>
                <a:path w="218440" h="384809" extrusionOk="0">
                  <a:moveTo>
                    <a:pt x="207134" y="157178"/>
                  </a:moveTo>
                  <a:lnTo>
                    <a:pt x="169534" y="157178"/>
                  </a:lnTo>
                  <a:lnTo>
                    <a:pt x="178734" y="162998"/>
                  </a:lnTo>
                  <a:lnTo>
                    <a:pt x="185917" y="171128"/>
                  </a:lnTo>
                  <a:lnTo>
                    <a:pt x="190588" y="181067"/>
                  </a:lnTo>
                  <a:lnTo>
                    <a:pt x="192255" y="192318"/>
                  </a:lnTo>
                  <a:lnTo>
                    <a:pt x="190588" y="203563"/>
                  </a:lnTo>
                  <a:lnTo>
                    <a:pt x="185917" y="213500"/>
                  </a:lnTo>
                  <a:lnTo>
                    <a:pt x="178734" y="221628"/>
                  </a:lnTo>
                  <a:lnTo>
                    <a:pt x="169534" y="227448"/>
                  </a:lnTo>
                  <a:lnTo>
                    <a:pt x="207138" y="227448"/>
                  </a:lnTo>
                  <a:lnTo>
                    <a:pt x="208462" y="225821"/>
                  </a:lnTo>
                  <a:lnTo>
                    <a:pt x="215423" y="210020"/>
                  </a:lnTo>
                  <a:lnTo>
                    <a:pt x="217899" y="192318"/>
                  </a:lnTo>
                  <a:lnTo>
                    <a:pt x="215423" y="174611"/>
                  </a:lnTo>
                  <a:lnTo>
                    <a:pt x="208462" y="158810"/>
                  </a:lnTo>
                  <a:lnTo>
                    <a:pt x="207134" y="157178"/>
                  </a:lnTo>
                  <a:close/>
                </a:path>
                <a:path w="218440" h="384809" extrusionOk="0">
                  <a:moveTo>
                    <a:pt x="64081" y="0"/>
                  </a:moveTo>
                  <a:lnTo>
                    <a:pt x="25591" y="13428"/>
                  </a:lnTo>
                  <a:lnTo>
                    <a:pt x="3939" y="50107"/>
                  </a:lnTo>
                  <a:lnTo>
                    <a:pt x="0" y="83327"/>
                  </a:lnTo>
                  <a:lnTo>
                    <a:pt x="0" y="110216"/>
                  </a:lnTo>
                  <a:lnTo>
                    <a:pt x="14030" y="150267"/>
                  </a:lnTo>
                  <a:lnTo>
                    <a:pt x="40208" y="182978"/>
                  </a:lnTo>
                  <a:lnTo>
                    <a:pt x="39056" y="185868"/>
                  </a:lnTo>
                  <a:lnTo>
                    <a:pt x="38428" y="189020"/>
                  </a:lnTo>
                  <a:lnTo>
                    <a:pt x="38428" y="192318"/>
                  </a:lnTo>
                  <a:lnTo>
                    <a:pt x="40448" y="202296"/>
                  </a:lnTo>
                  <a:lnTo>
                    <a:pt x="45954" y="210443"/>
                  </a:lnTo>
                  <a:lnTo>
                    <a:pt x="54109" y="215937"/>
                  </a:lnTo>
                  <a:lnTo>
                    <a:pt x="64081" y="217951"/>
                  </a:lnTo>
                  <a:lnTo>
                    <a:pt x="74053" y="215937"/>
                  </a:lnTo>
                  <a:lnTo>
                    <a:pt x="82209" y="210443"/>
                  </a:lnTo>
                  <a:lnTo>
                    <a:pt x="87714" y="202296"/>
                  </a:lnTo>
                  <a:lnTo>
                    <a:pt x="89735" y="192318"/>
                  </a:lnTo>
                  <a:lnTo>
                    <a:pt x="87714" y="182333"/>
                  </a:lnTo>
                  <a:lnTo>
                    <a:pt x="82209" y="174179"/>
                  </a:lnTo>
                  <a:lnTo>
                    <a:pt x="74053" y="168681"/>
                  </a:lnTo>
                  <a:lnTo>
                    <a:pt x="65531" y="166958"/>
                  </a:lnTo>
                  <a:lnTo>
                    <a:pt x="60207" y="166958"/>
                  </a:lnTo>
                  <a:lnTo>
                    <a:pt x="34030" y="134247"/>
                  </a:lnTo>
                  <a:lnTo>
                    <a:pt x="30398" y="128781"/>
                  </a:lnTo>
                  <a:lnTo>
                    <a:pt x="27800" y="122946"/>
                  </a:lnTo>
                  <a:lnTo>
                    <a:pt x="26196" y="116695"/>
                  </a:lnTo>
                  <a:lnTo>
                    <a:pt x="25653" y="110216"/>
                  </a:lnTo>
                  <a:lnTo>
                    <a:pt x="25653" y="83327"/>
                  </a:lnTo>
                  <a:lnTo>
                    <a:pt x="36752" y="38826"/>
                  </a:lnTo>
                  <a:lnTo>
                    <a:pt x="64081" y="25632"/>
                  </a:lnTo>
                  <a:lnTo>
                    <a:pt x="120761" y="25632"/>
                  </a:lnTo>
                  <a:lnTo>
                    <a:pt x="107422" y="13358"/>
                  </a:lnTo>
                  <a:lnTo>
                    <a:pt x="87153" y="3518"/>
                  </a:lnTo>
                  <a:lnTo>
                    <a:pt x="64081" y="0"/>
                  </a:lnTo>
                  <a:close/>
                </a:path>
                <a:path w="218440" h="384809" extrusionOk="0">
                  <a:moveTo>
                    <a:pt x="64081" y="166665"/>
                  </a:moveTo>
                  <a:lnTo>
                    <a:pt x="62720" y="166665"/>
                  </a:lnTo>
                  <a:lnTo>
                    <a:pt x="61464" y="166769"/>
                  </a:lnTo>
                  <a:lnTo>
                    <a:pt x="60207" y="166958"/>
                  </a:lnTo>
                  <a:lnTo>
                    <a:pt x="65531" y="166958"/>
                  </a:lnTo>
                  <a:lnTo>
                    <a:pt x="64081" y="166665"/>
                  </a:lnTo>
                  <a:close/>
                </a:path>
                <a:path w="218440" h="384809" extrusionOk="0">
                  <a:moveTo>
                    <a:pt x="120043" y="127922"/>
                  </a:moveTo>
                  <a:lnTo>
                    <a:pt x="87222" y="127922"/>
                  </a:lnTo>
                  <a:lnTo>
                    <a:pt x="102195" y="146759"/>
                  </a:lnTo>
                  <a:lnTo>
                    <a:pt x="137378" y="166288"/>
                  </a:lnTo>
                  <a:lnTo>
                    <a:pt x="145744" y="166431"/>
                  </a:lnTo>
                  <a:lnTo>
                    <a:pt x="154045" y="165023"/>
                  </a:lnTo>
                  <a:lnTo>
                    <a:pt x="162050" y="161970"/>
                  </a:lnTo>
                  <a:lnTo>
                    <a:pt x="169534" y="157178"/>
                  </a:lnTo>
                  <a:lnTo>
                    <a:pt x="207134" y="157178"/>
                  </a:lnTo>
                  <a:lnTo>
                    <a:pt x="197711" y="145598"/>
                  </a:lnTo>
                  <a:lnTo>
                    <a:pt x="191934" y="141451"/>
                  </a:lnTo>
                  <a:lnTo>
                    <a:pt x="146278" y="141451"/>
                  </a:lnTo>
                  <a:lnTo>
                    <a:pt x="133608" y="140089"/>
                  </a:lnTo>
                  <a:lnTo>
                    <a:pt x="126907" y="136498"/>
                  </a:lnTo>
                  <a:lnTo>
                    <a:pt x="120043" y="127922"/>
                  </a:lnTo>
                  <a:close/>
                </a:path>
                <a:path w="218440" h="384809" extrusionOk="0">
                  <a:moveTo>
                    <a:pt x="120761" y="25632"/>
                  </a:moveTo>
                  <a:lnTo>
                    <a:pt x="64081" y="25632"/>
                  </a:lnTo>
                  <a:lnTo>
                    <a:pt x="80678" y="28373"/>
                  </a:lnTo>
                  <a:lnTo>
                    <a:pt x="94997" y="35992"/>
                  </a:lnTo>
                  <a:lnTo>
                    <a:pt x="106135" y="47582"/>
                  </a:lnTo>
                  <a:lnTo>
                    <a:pt x="113190" y="62238"/>
                  </a:lnTo>
                  <a:lnTo>
                    <a:pt x="115504" y="69819"/>
                  </a:lnTo>
                  <a:lnTo>
                    <a:pt x="123242" y="71202"/>
                  </a:lnTo>
                  <a:lnTo>
                    <a:pt x="137901" y="76579"/>
                  </a:lnTo>
                  <a:lnTo>
                    <a:pt x="149619" y="86420"/>
                  </a:lnTo>
                  <a:lnTo>
                    <a:pt x="157390" y="99698"/>
                  </a:lnTo>
                  <a:lnTo>
                    <a:pt x="160204" y="115389"/>
                  </a:lnTo>
                  <a:lnTo>
                    <a:pt x="160204" y="126530"/>
                  </a:lnTo>
                  <a:lnTo>
                    <a:pt x="159366" y="130613"/>
                  </a:lnTo>
                  <a:lnTo>
                    <a:pt x="156225" y="134372"/>
                  </a:lnTo>
                  <a:lnTo>
                    <a:pt x="152037" y="139524"/>
                  </a:lnTo>
                  <a:lnTo>
                    <a:pt x="146278" y="141451"/>
                  </a:lnTo>
                  <a:lnTo>
                    <a:pt x="191934" y="141451"/>
                  </a:lnTo>
                  <a:lnTo>
                    <a:pt x="183868" y="135660"/>
                  </a:lnTo>
                  <a:lnTo>
                    <a:pt x="185737" y="128840"/>
                  </a:lnTo>
                  <a:lnTo>
                    <a:pt x="171526" y="72756"/>
                  </a:lnTo>
                  <a:lnTo>
                    <a:pt x="135283" y="47715"/>
                  </a:lnTo>
                  <a:lnTo>
                    <a:pt x="123821" y="28448"/>
                  </a:lnTo>
                  <a:lnTo>
                    <a:pt x="120761" y="25632"/>
                  </a:lnTo>
                  <a:close/>
                </a:path>
                <a:path w="218440" h="384809" extrusionOk="0">
                  <a:moveTo>
                    <a:pt x="83348" y="76919"/>
                  </a:moveTo>
                  <a:lnTo>
                    <a:pt x="73332" y="78935"/>
                  </a:lnTo>
                  <a:lnTo>
                    <a:pt x="65181" y="84431"/>
                  </a:lnTo>
                  <a:lnTo>
                    <a:pt x="59700" y="92583"/>
                  </a:lnTo>
                  <a:lnTo>
                    <a:pt x="57694" y="102562"/>
                  </a:lnTo>
                  <a:lnTo>
                    <a:pt x="59700" y="112545"/>
                  </a:lnTo>
                  <a:lnTo>
                    <a:pt x="65181" y="120696"/>
                  </a:lnTo>
                  <a:lnTo>
                    <a:pt x="73332" y="126191"/>
                  </a:lnTo>
                  <a:lnTo>
                    <a:pt x="83348" y="128205"/>
                  </a:lnTo>
                  <a:lnTo>
                    <a:pt x="84604" y="128205"/>
                  </a:lnTo>
                  <a:lnTo>
                    <a:pt x="85965" y="128111"/>
                  </a:lnTo>
                  <a:lnTo>
                    <a:pt x="87222" y="127922"/>
                  </a:lnTo>
                  <a:lnTo>
                    <a:pt x="120043" y="127922"/>
                  </a:lnTo>
                  <a:lnTo>
                    <a:pt x="107221" y="111902"/>
                  </a:lnTo>
                  <a:lnTo>
                    <a:pt x="108373" y="109012"/>
                  </a:lnTo>
                  <a:lnTo>
                    <a:pt x="109001" y="105860"/>
                  </a:lnTo>
                  <a:lnTo>
                    <a:pt x="109001" y="102562"/>
                  </a:lnTo>
                  <a:lnTo>
                    <a:pt x="106981" y="92583"/>
                  </a:lnTo>
                  <a:lnTo>
                    <a:pt x="101475" y="84431"/>
                  </a:lnTo>
                  <a:lnTo>
                    <a:pt x="93320" y="78935"/>
                  </a:lnTo>
                  <a:lnTo>
                    <a:pt x="83348" y="76919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4" name="Google Shape;784;p95"/>
            <p:cNvSpPr/>
            <p:nvPr/>
          </p:nvSpPr>
          <p:spPr>
            <a:xfrm>
              <a:off x="14868658" y="741514"/>
              <a:ext cx="218440" cy="384809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162194" y="0"/>
                  </a:moveTo>
                  <a:lnTo>
                    <a:pt x="153806" y="0"/>
                  </a:lnTo>
                  <a:lnTo>
                    <a:pt x="130747" y="3519"/>
                  </a:lnTo>
                  <a:lnTo>
                    <a:pt x="110492" y="13362"/>
                  </a:lnTo>
                  <a:lnTo>
                    <a:pt x="94123" y="28452"/>
                  </a:lnTo>
                  <a:lnTo>
                    <a:pt x="82719" y="47715"/>
                  </a:lnTo>
                  <a:lnTo>
                    <a:pt x="62432" y="57410"/>
                  </a:lnTo>
                  <a:lnTo>
                    <a:pt x="46386" y="72760"/>
                  </a:lnTo>
                  <a:lnTo>
                    <a:pt x="35836" y="92506"/>
                  </a:lnTo>
                  <a:lnTo>
                    <a:pt x="32040" y="115389"/>
                  </a:lnTo>
                  <a:lnTo>
                    <a:pt x="32145" y="128770"/>
                  </a:lnTo>
                  <a:lnTo>
                    <a:pt x="34135" y="135660"/>
                  </a:lnTo>
                  <a:lnTo>
                    <a:pt x="20231" y="145594"/>
                  </a:lnTo>
                  <a:lnTo>
                    <a:pt x="9449" y="158805"/>
                  </a:lnTo>
                  <a:lnTo>
                    <a:pt x="2477" y="174606"/>
                  </a:lnTo>
                  <a:lnTo>
                    <a:pt x="0" y="192308"/>
                  </a:lnTo>
                  <a:lnTo>
                    <a:pt x="2477" y="210015"/>
                  </a:lnTo>
                  <a:lnTo>
                    <a:pt x="9449" y="225816"/>
                  </a:lnTo>
                  <a:lnTo>
                    <a:pt x="20231" y="239028"/>
                  </a:lnTo>
                  <a:lnTo>
                    <a:pt x="34135" y="248966"/>
                  </a:lnTo>
                  <a:lnTo>
                    <a:pt x="32165" y="255786"/>
                  </a:lnTo>
                  <a:lnTo>
                    <a:pt x="46386" y="311870"/>
                  </a:lnTo>
                  <a:lnTo>
                    <a:pt x="82719" y="336911"/>
                  </a:lnTo>
                  <a:lnTo>
                    <a:pt x="94123" y="356176"/>
                  </a:lnTo>
                  <a:lnTo>
                    <a:pt x="110492" y="371270"/>
                  </a:lnTo>
                  <a:lnTo>
                    <a:pt x="130747" y="381116"/>
                  </a:lnTo>
                  <a:lnTo>
                    <a:pt x="153806" y="384637"/>
                  </a:lnTo>
                  <a:lnTo>
                    <a:pt x="168109" y="383117"/>
                  </a:lnTo>
                  <a:lnTo>
                    <a:pt x="181023" y="378611"/>
                  </a:lnTo>
                  <a:lnTo>
                    <a:pt x="192347" y="371199"/>
                  </a:lnTo>
                  <a:lnTo>
                    <a:pt x="201878" y="360962"/>
                  </a:lnTo>
                  <a:lnTo>
                    <a:pt x="203027" y="358994"/>
                  </a:lnTo>
                  <a:lnTo>
                    <a:pt x="153806" y="358994"/>
                  </a:lnTo>
                  <a:lnTo>
                    <a:pt x="137260" y="356253"/>
                  </a:lnTo>
                  <a:lnTo>
                    <a:pt x="122939" y="348634"/>
                  </a:lnTo>
                  <a:lnTo>
                    <a:pt x="111778" y="337044"/>
                  </a:lnTo>
                  <a:lnTo>
                    <a:pt x="104708" y="322388"/>
                  </a:lnTo>
                  <a:lnTo>
                    <a:pt x="102405" y="314807"/>
                  </a:lnTo>
                  <a:lnTo>
                    <a:pt x="94656" y="313425"/>
                  </a:lnTo>
                  <a:lnTo>
                    <a:pt x="80002" y="308049"/>
                  </a:lnTo>
                  <a:lnTo>
                    <a:pt x="68283" y="298210"/>
                  </a:lnTo>
                  <a:lnTo>
                    <a:pt x="60510" y="284932"/>
                  </a:lnTo>
                  <a:lnTo>
                    <a:pt x="57694" y="269237"/>
                  </a:lnTo>
                  <a:lnTo>
                    <a:pt x="57694" y="258096"/>
                  </a:lnTo>
                  <a:lnTo>
                    <a:pt x="58532" y="254013"/>
                  </a:lnTo>
                  <a:lnTo>
                    <a:pt x="61673" y="250254"/>
                  </a:lnTo>
                  <a:lnTo>
                    <a:pt x="65861" y="245102"/>
                  </a:lnTo>
                  <a:lnTo>
                    <a:pt x="71620" y="243175"/>
                  </a:lnTo>
                  <a:lnTo>
                    <a:pt x="119950" y="243175"/>
                  </a:lnTo>
                  <a:lnTo>
                    <a:pt x="115703" y="237867"/>
                  </a:lnTo>
                  <a:lnTo>
                    <a:pt x="108394" y="230398"/>
                  </a:lnTo>
                  <a:lnTo>
                    <a:pt x="104108" y="227448"/>
                  </a:lnTo>
                  <a:lnTo>
                    <a:pt x="48375" y="227448"/>
                  </a:lnTo>
                  <a:lnTo>
                    <a:pt x="39170" y="221628"/>
                  </a:lnTo>
                  <a:lnTo>
                    <a:pt x="31988" y="213498"/>
                  </a:lnTo>
                  <a:lnTo>
                    <a:pt x="27319" y="203559"/>
                  </a:lnTo>
                  <a:lnTo>
                    <a:pt x="25653" y="192308"/>
                  </a:lnTo>
                  <a:lnTo>
                    <a:pt x="27319" y="181063"/>
                  </a:lnTo>
                  <a:lnTo>
                    <a:pt x="31988" y="171126"/>
                  </a:lnTo>
                  <a:lnTo>
                    <a:pt x="39170" y="162998"/>
                  </a:lnTo>
                  <a:lnTo>
                    <a:pt x="48375" y="157178"/>
                  </a:lnTo>
                  <a:lnTo>
                    <a:pt x="104111" y="157178"/>
                  </a:lnTo>
                  <a:lnTo>
                    <a:pt x="108394" y="154230"/>
                  </a:lnTo>
                  <a:lnTo>
                    <a:pt x="115703" y="146759"/>
                  </a:lnTo>
                  <a:lnTo>
                    <a:pt x="119950" y="141451"/>
                  </a:lnTo>
                  <a:lnTo>
                    <a:pt x="71620" y="141451"/>
                  </a:lnTo>
                  <a:lnTo>
                    <a:pt x="65861" y="139524"/>
                  </a:lnTo>
                  <a:lnTo>
                    <a:pt x="61673" y="134383"/>
                  </a:lnTo>
                  <a:lnTo>
                    <a:pt x="58532" y="130613"/>
                  </a:lnTo>
                  <a:lnTo>
                    <a:pt x="57694" y="126540"/>
                  </a:lnTo>
                  <a:lnTo>
                    <a:pt x="57694" y="115389"/>
                  </a:lnTo>
                  <a:lnTo>
                    <a:pt x="60510" y="99698"/>
                  </a:lnTo>
                  <a:lnTo>
                    <a:pt x="68283" y="86420"/>
                  </a:lnTo>
                  <a:lnTo>
                    <a:pt x="80002" y="76579"/>
                  </a:lnTo>
                  <a:lnTo>
                    <a:pt x="94656" y="71202"/>
                  </a:lnTo>
                  <a:lnTo>
                    <a:pt x="102405" y="69819"/>
                  </a:lnTo>
                  <a:lnTo>
                    <a:pt x="104708" y="62238"/>
                  </a:lnTo>
                  <a:lnTo>
                    <a:pt x="111778" y="47582"/>
                  </a:lnTo>
                  <a:lnTo>
                    <a:pt x="122939" y="35992"/>
                  </a:lnTo>
                  <a:lnTo>
                    <a:pt x="137260" y="28373"/>
                  </a:lnTo>
                  <a:lnTo>
                    <a:pt x="153806" y="25632"/>
                  </a:lnTo>
                  <a:lnTo>
                    <a:pt x="170777" y="25632"/>
                  </a:lnTo>
                  <a:lnTo>
                    <a:pt x="177900" y="3832"/>
                  </a:lnTo>
                  <a:lnTo>
                    <a:pt x="170350" y="1340"/>
                  </a:lnTo>
                  <a:lnTo>
                    <a:pt x="162194" y="0"/>
                  </a:lnTo>
                  <a:close/>
                </a:path>
                <a:path w="218440" h="384809" extrusionOk="0">
                  <a:moveTo>
                    <a:pt x="190564" y="217668"/>
                  </a:moveTo>
                  <a:lnTo>
                    <a:pt x="157691" y="217668"/>
                  </a:lnTo>
                  <a:lnTo>
                    <a:pt x="183868" y="250379"/>
                  </a:lnTo>
                  <a:lnTo>
                    <a:pt x="187522" y="255856"/>
                  </a:lnTo>
                  <a:lnTo>
                    <a:pt x="190151" y="261680"/>
                  </a:lnTo>
                  <a:lnTo>
                    <a:pt x="191790" y="267931"/>
                  </a:lnTo>
                  <a:lnTo>
                    <a:pt x="192350" y="274410"/>
                  </a:lnTo>
                  <a:lnTo>
                    <a:pt x="192350" y="301299"/>
                  </a:lnTo>
                  <a:lnTo>
                    <a:pt x="181146" y="345800"/>
                  </a:lnTo>
                  <a:lnTo>
                    <a:pt x="153806" y="358994"/>
                  </a:lnTo>
                  <a:lnTo>
                    <a:pt x="203027" y="358994"/>
                  </a:lnTo>
                  <a:lnTo>
                    <a:pt x="209059" y="348634"/>
                  </a:lnTo>
                  <a:lnTo>
                    <a:pt x="214064" y="334523"/>
                  </a:lnTo>
                  <a:lnTo>
                    <a:pt x="217030" y="318652"/>
                  </a:lnTo>
                  <a:lnTo>
                    <a:pt x="218003" y="301299"/>
                  </a:lnTo>
                  <a:lnTo>
                    <a:pt x="218003" y="274410"/>
                  </a:lnTo>
                  <a:lnTo>
                    <a:pt x="217076" y="263611"/>
                  </a:lnTo>
                  <a:lnTo>
                    <a:pt x="214352" y="253191"/>
                  </a:lnTo>
                  <a:lnTo>
                    <a:pt x="209919" y="243367"/>
                  </a:lnTo>
                  <a:lnTo>
                    <a:pt x="203868" y="234359"/>
                  </a:lnTo>
                  <a:lnTo>
                    <a:pt x="190564" y="217668"/>
                  </a:lnTo>
                  <a:close/>
                </a:path>
                <a:path w="218440" h="384809" extrusionOk="0">
                  <a:moveTo>
                    <a:pt x="119950" y="243175"/>
                  </a:moveTo>
                  <a:lnTo>
                    <a:pt x="71620" y="243175"/>
                  </a:lnTo>
                  <a:lnTo>
                    <a:pt x="84290" y="244537"/>
                  </a:lnTo>
                  <a:lnTo>
                    <a:pt x="91096" y="248128"/>
                  </a:lnTo>
                  <a:lnTo>
                    <a:pt x="110781" y="272724"/>
                  </a:lnTo>
                  <a:lnTo>
                    <a:pt x="109630" y="275614"/>
                  </a:lnTo>
                  <a:lnTo>
                    <a:pt x="109001" y="278776"/>
                  </a:lnTo>
                  <a:lnTo>
                    <a:pt x="109001" y="282064"/>
                  </a:lnTo>
                  <a:lnTo>
                    <a:pt x="111007" y="292048"/>
                  </a:lnTo>
                  <a:lnTo>
                    <a:pt x="116488" y="300198"/>
                  </a:lnTo>
                  <a:lnTo>
                    <a:pt x="124639" y="305693"/>
                  </a:lnTo>
                  <a:lnTo>
                    <a:pt x="134655" y="307707"/>
                  </a:lnTo>
                  <a:lnTo>
                    <a:pt x="144627" y="305693"/>
                  </a:lnTo>
                  <a:lnTo>
                    <a:pt x="152783" y="300198"/>
                  </a:lnTo>
                  <a:lnTo>
                    <a:pt x="158288" y="292048"/>
                  </a:lnTo>
                  <a:lnTo>
                    <a:pt x="160309" y="282064"/>
                  </a:lnTo>
                  <a:lnTo>
                    <a:pt x="158288" y="272085"/>
                  </a:lnTo>
                  <a:lnTo>
                    <a:pt x="152783" y="263934"/>
                  </a:lnTo>
                  <a:lnTo>
                    <a:pt x="144627" y="258437"/>
                  </a:lnTo>
                  <a:lnTo>
                    <a:pt x="136105" y="256714"/>
                  </a:lnTo>
                  <a:lnTo>
                    <a:pt x="130781" y="256714"/>
                  </a:lnTo>
                  <a:lnTo>
                    <a:pt x="119950" y="243175"/>
                  </a:lnTo>
                  <a:close/>
                </a:path>
                <a:path w="218440" h="384809" extrusionOk="0">
                  <a:moveTo>
                    <a:pt x="134655" y="256421"/>
                  </a:moveTo>
                  <a:lnTo>
                    <a:pt x="133294" y="256421"/>
                  </a:lnTo>
                  <a:lnTo>
                    <a:pt x="132037" y="256526"/>
                  </a:lnTo>
                  <a:lnTo>
                    <a:pt x="130781" y="256714"/>
                  </a:lnTo>
                  <a:lnTo>
                    <a:pt x="136105" y="256714"/>
                  </a:lnTo>
                  <a:lnTo>
                    <a:pt x="134655" y="256421"/>
                  </a:lnTo>
                  <a:close/>
                </a:path>
                <a:path w="218440" h="384809" extrusionOk="0">
                  <a:moveTo>
                    <a:pt x="72151" y="218195"/>
                  </a:moveTo>
                  <a:lnTo>
                    <a:pt x="63858" y="219603"/>
                  </a:lnTo>
                  <a:lnTo>
                    <a:pt x="55857" y="222656"/>
                  </a:lnTo>
                  <a:lnTo>
                    <a:pt x="48375" y="227448"/>
                  </a:lnTo>
                  <a:lnTo>
                    <a:pt x="104108" y="227448"/>
                  </a:lnTo>
                  <a:lnTo>
                    <a:pt x="99877" y="224537"/>
                  </a:lnTo>
                  <a:lnTo>
                    <a:pt x="90475" y="220459"/>
                  </a:lnTo>
                  <a:lnTo>
                    <a:pt x="80510" y="218338"/>
                  </a:lnTo>
                  <a:lnTo>
                    <a:pt x="72151" y="218195"/>
                  </a:lnTo>
                  <a:close/>
                </a:path>
                <a:path w="218440" h="384809" extrusionOk="0">
                  <a:moveTo>
                    <a:pt x="153806" y="166675"/>
                  </a:moveTo>
                  <a:lnTo>
                    <a:pt x="143841" y="168689"/>
                  </a:lnTo>
                  <a:lnTo>
                    <a:pt x="135688" y="174183"/>
                  </a:lnTo>
                  <a:lnTo>
                    <a:pt x="130184" y="182330"/>
                  </a:lnTo>
                  <a:lnTo>
                    <a:pt x="128163" y="192308"/>
                  </a:lnTo>
                  <a:lnTo>
                    <a:pt x="130184" y="202293"/>
                  </a:lnTo>
                  <a:lnTo>
                    <a:pt x="135688" y="210447"/>
                  </a:lnTo>
                  <a:lnTo>
                    <a:pt x="143841" y="215945"/>
                  </a:lnTo>
                  <a:lnTo>
                    <a:pt x="153806" y="217961"/>
                  </a:lnTo>
                  <a:lnTo>
                    <a:pt x="155178" y="217961"/>
                  </a:lnTo>
                  <a:lnTo>
                    <a:pt x="156424" y="217857"/>
                  </a:lnTo>
                  <a:lnTo>
                    <a:pt x="157691" y="217668"/>
                  </a:lnTo>
                  <a:lnTo>
                    <a:pt x="190564" y="217668"/>
                  </a:lnTo>
                  <a:lnTo>
                    <a:pt x="177795" y="201648"/>
                  </a:lnTo>
                  <a:lnTo>
                    <a:pt x="178842" y="198758"/>
                  </a:lnTo>
                  <a:lnTo>
                    <a:pt x="179470" y="195606"/>
                  </a:lnTo>
                  <a:lnTo>
                    <a:pt x="179470" y="192308"/>
                  </a:lnTo>
                  <a:lnTo>
                    <a:pt x="177464" y="182330"/>
                  </a:lnTo>
                  <a:lnTo>
                    <a:pt x="171982" y="174183"/>
                  </a:lnTo>
                  <a:lnTo>
                    <a:pt x="163828" y="168689"/>
                  </a:lnTo>
                  <a:lnTo>
                    <a:pt x="153806" y="166675"/>
                  </a:lnTo>
                  <a:close/>
                </a:path>
                <a:path w="218440" h="384809" extrusionOk="0">
                  <a:moveTo>
                    <a:pt x="104111" y="157178"/>
                  </a:moveTo>
                  <a:lnTo>
                    <a:pt x="48375" y="157178"/>
                  </a:lnTo>
                  <a:lnTo>
                    <a:pt x="55857" y="161970"/>
                  </a:lnTo>
                  <a:lnTo>
                    <a:pt x="63858" y="165023"/>
                  </a:lnTo>
                  <a:lnTo>
                    <a:pt x="72151" y="166431"/>
                  </a:lnTo>
                  <a:lnTo>
                    <a:pt x="80510" y="166288"/>
                  </a:lnTo>
                  <a:lnTo>
                    <a:pt x="90475" y="164171"/>
                  </a:lnTo>
                  <a:lnTo>
                    <a:pt x="99877" y="160093"/>
                  </a:lnTo>
                  <a:lnTo>
                    <a:pt x="104111" y="157178"/>
                  </a:lnTo>
                  <a:close/>
                </a:path>
                <a:path w="218440" h="384809" extrusionOk="0">
                  <a:moveTo>
                    <a:pt x="134655" y="76919"/>
                  </a:moveTo>
                  <a:lnTo>
                    <a:pt x="124639" y="78933"/>
                  </a:lnTo>
                  <a:lnTo>
                    <a:pt x="116488" y="84428"/>
                  </a:lnTo>
                  <a:lnTo>
                    <a:pt x="111007" y="92578"/>
                  </a:lnTo>
                  <a:lnTo>
                    <a:pt x="109001" y="102562"/>
                  </a:lnTo>
                  <a:lnTo>
                    <a:pt x="109001" y="105860"/>
                  </a:lnTo>
                  <a:lnTo>
                    <a:pt x="109630" y="109012"/>
                  </a:lnTo>
                  <a:lnTo>
                    <a:pt x="110781" y="111902"/>
                  </a:lnTo>
                  <a:lnTo>
                    <a:pt x="91096" y="136498"/>
                  </a:lnTo>
                  <a:lnTo>
                    <a:pt x="84290" y="140100"/>
                  </a:lnTo>
                  <a:lnTo>
                    <a:pt x="71620" y="141451"/>
                  </a:lnTo>
                  <a:lnTo>
                    <a:pt x="119950" y="141451"/>
                  </a:lnTo>
                  <a:lnTo>
                    <a:pt x="130781" y="127912"/>
                  </a:lnTo>
                  <a:lnTo>
                    <a:pt x="136106" y="127912"/>
                  </a:lnTo>
                  <a:lnTo>
                    <a:pt x="144627" y="126191"/>
                  </a:lnTo>
                  <a:lnTo>
                    <a:pt x="152783" y="120696"/>
                  </a:lnTo>
                  <a:lnTo>
                    <a:pt x="158288" y="112545"/>
                  </a:lnTo>
                  <a:lnTo>
                    <a:pt x="160309" y="102562"/>
                  </a:lnTo>
                  <a:lnTo>
                    <a:pt x="158288" y="92578"/>
                  </a:lnTo>
                  <a:lnTo>
                    <a:pt x="152783" y="84428"/>
                  </a:lnTo>
                  <a:lnTo>
                    <a:pt x="144627" y="78933"/>
                  </a:lnTo>
                  <a:lnTo>
                    <a:pt x="134655" y="76919"/>
                  </a:lnTo>
                  <a:close/>
                </a:path>
                <a:path w="218440" h="384809" extrusionOk="0">
                  <a:moveTo>
                    <a:pt x="136106" y="127912"/>
                  </a:moveTo>
                  <a:lnTo>
                    <a:pt x="130781" y="127912"/>
                  </a:lnTo>
                  <a:lnTo>
                    <a:pt x="132037" y="128100"/>
                  </a:lnTo>
                  <a:lnTo>
                    <a:pt x="133294" y="128205"/>
                  </a:lnTo>
                  <a:lnTo>
                    <a:pt x="134655" y="128205"/>
                  </a:lnTo>
                  <a:lnTo>
                    <a:pt x="136106" y="127912"/>
                  </a:lnTo>
                  <a:close/>
                </a:path>
                <a:path w="218440" h="384809" extrusionOk="0">
                  <a:moveTo>
                    <a:pt x="170777" y="25632"/>
                  </a:moveTo>
                  <a:lnTo>
                    <a:pt x="159471" y="25632"/>
                  </a:lnTo>
                  <a:lnTo>
                    <a:pt x="164916" y="26533"/>
                  </a:lnTo>
                  <a:lnTo>
                    <a:pt x="169942" y="28187"/>
                  </a:lnTo>
                  <a:lnTo>
                    <a:pt x="170777" y="25632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85" name="Google Shape;785;p95"/>
          <p:cNvSpPr/>
          <p:nvPr/>
        </p:nvSpPr>
        <p:spPr>
          <a:xfrm>
            <a:off x="476250" y="335215"/>
            <a:ext cx="162027" cy="156226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6" name="Google Shape;786;p95"/>
          <p:cNvSpPr/>
          <p:nvPr/>
        </p:nvSpPr>
        <p:spPr>
          <a:xfrm>
            <a:off x="614362" y="380811"/>
            <a:ext cx="124192" cy="119746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7" name="Google Shape;787;p95"/>
          <p:cNvSpPr/>
          <p:nvPr/>
        </p:nvSpPr>
        <p:spPr>
          <a:xfrm>
            <a:off x="571500" y="338137"/>
            <a:ext cx="121015" cy="116683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8" name="Google Shape;788;p95"/>
          <p:cNvSpPr/>
          <p:nvPr/>
        </p:nvSpPr>
        <p:spPr>
          <a:xfrm>
            <a:off x="571500" y="326031"/>
            <a:ext cx="181089" cy="174606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9" name="Google Shape;789;p95"/>
          <p:cNvSpPr/>
          <p:nvPr/>
        </p:nvSpPr>
        <p:spPr>
          <a:xfrm>
            <a:off x="849392" y="353560"/>
            <a:ext cx="1685018" cy="143537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0" name="Google Shape;790;p95"/>
          <p:cNvSpPr txBox="1"/>
          <p:nvPr/>
        </p:nvSpPr>
        <p:spPr>
          <a:xfrm>
            <a:off x="4374749" y="955971"/>
            <a:ext cx="3604457" cy="852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3225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ru-RU" sz="3000" b="1" i="0" u="none" strike="noStrike" cap="none" dirty="0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Сергей Мацнев</a:t>
            </a:r>
          </a:p>
          <a:p>
            <a:pPr marL="8075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tabLst/>
              <a:defRPr/>
            </a:pPr>
            <a:r>
              <a:rPr kumimoji="0" lang="ru-RU" sz="1250" b="0" i="0" u="none" strike="noStrike" kern="0" cap="none" spc="0" normalizeH="0" baseline="0" noProof="0" dirty="0">
                <a:ln>
                  <a:noFill/>
                </a:ln>
                <a:solidFill>
                  <a:srgbClr val="9698A6"/>
                </a:solidFill>
                <a:effectLst/>
                <a:uLnTx/>
                <a:uFillTx/>
                <a:latin typeface="IBM Plex Sans"/>
                <a:sym typeface="IBM Plex Sans"/>
              </a:rPr>
              <a:t>Декан факультета </a:t>
            </a:r>
            <a:r>
              <a:rPr kumimoji="0" lang="ru-RU" sz="1250" b="0" i="0" u="none" strike="noStrike" kern="0" cap="none" spc="0" normalizeH="0" baseline="0" noProof="0" dirty="0" err="1">
                <a:ln>
                  <a:noFill/>
                </a:ln>
                <a:solidFill>
                  <a:srgbClr val="9698A6"/>
                </a:solidFill>
                <a:effectLst/>
                <a:uLnTx/>
                <a:uFillTx/>
                <a:latin typeface="IBM Plex Sans"/>
                <a:sym typeface="IBM Plex Sans"/>
              </a:rPr>
              <a:t>проджект</a:t>
            </a:r>
            <a:r>
              <a:rPr kumimoji="0" lang="ru-RU" sz="1250" b="0" i="0" u="none" strike="noStrike" kern="0" cap="none" spc="0" normalizeH="0" baseline="0" noProof="0" dirty="0">
                <a:ln>
                  <a:noFill/>
                </a:ln>
                <a:solidFill>
                  <a:srgbClr val="9698A6"/>
                </a:solidFill>
                <a:effectLst/>
                <a:uLnTx/>
                <a:uFillTx/>
                <a:latin typeface="IBM Plex Sans"/>
                <a:sym typeface="IBM Plex Sans"/>
              </a:rPr>
              <a:t>-менеджмента</a:t>
            </a:r>
          </a:p>
          <a:p>
            <a:pPr marL="8075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tabLst/>
              <a:defRPr/>
            </a:pPr>
            <a:r>
              <a:rPr lang="ru-RU" sz="1250" dirty="0">
                <a:solidFill>
                  <a:srgbClr val="9698A6"/>
                </a:solidFill>
                <a:latin typeface="IBM Plex Sans"/>
                <a:sym typeface="IBM Plex Sans"/>
              </a:rPr>
              <a:t>Директор проектов и </a:t>
            </a:r>
            <a:r>
              <a:rPr lang="en-GB" sz="1250" dirty="0">
                <a:solidFill>
                  <a:srgbClr val="9698A6"/>
                </a:solidFill>
                <a:latin typeface="IBM Plex Sans"/>
                <a:sym typeface="IBM Plex Sans"/>
              </a:rPr>
              <a:t>Product Owner </a:t>
            </a:r>
            <a:r>
              <a:rPr kumimoji="0" lang="ru-RU" sz="1250" b="0" i="0" u="none" strike="noStrike" kern="0" cap="none" spc="0" normalizeH="0" baseline="0" noProof="0" dirty="0">
                <a:ln>
                  <a:noFill/>
                </a:ln>
                <a:solidFill>
                  <a:srgbClr val="9698A6"/>
                </a:solidFill>
                <a:effectLst/>
                <a:uLnTx/>
                <a:uFillTx/>
                <a:latin typeface="IBM Plex Sans"/>
                <a:sym typeface="IBM Plex Sans"/>
              </a:rPr>
              <a:t>Sifox</a:t>
            </a:r>
            <a:br>
              <a:rPr kumimoji="0" lang="ru-RU" sz="1250" b="0" i="0" u="none" strike="noStrike" kern="0" cap="none" spc="0" normalizeH="0" baseline="0" noProof="0" dirty="0">
                <a:ln>
                  <a:noFill/>
                </a:ln>
                <a:solidFill>
                  <a:srgbClr val="9698A6"/>
                </a:solidFill>
                <a:effectLst/>
                <a:uLnTx/>
                <a:uFillTx/>
                <a:latin typeface="IBM Plex Sans"/>
                <a:sym typeface="IBM Plex Sans"/>
              </a:rPr>
            </a:br>
            <a:r>
              <a:rPr kumimoji="0" lang="ru-RU" sz="1250" b="0" i="0" u="none" strike="noStrike" kern="0" cap="none" spc="0" normalizeH="0" baseline="0" noProof="0" dirty="0">
                <a:ln>
                  <a:noFill/>
                </a:ln>
                <a:solidFill>
                  <a:srgbClr val="9698A6"/>
                </a:solidFill>
                <a:effectLst/>
                <a:uLnTx/>
                <a:uFillTx/>
                <a:latin typeface="IBM Plex Sans"/>
                <a:sym typeface="IBM Plex Sans"/>
              </a:rPr>
              <a:t>Сооснователь портала </a:t>
            </a:r>
            <a:r>
              <a:rPr kumimoji="0" lang="ru-RU" sz="1250" b="0" i="0" u="none" strike="noStrike" kern="0" cap="none" spc="0" normalizeH="0" baseline="0" noProof="0" dirty="0" err="1">
                <a:ln>
                  <a:noFill/>
                </a:ln>
                <a:solidFill>
                  <a:srgbClr val="9698A6"/>
                </a:solidFill>
                <a:effectLst/>
                <a:uLnTx/>
                <a:uFillTx/>
                <a:latin typeface="IBM Plex Sans"/>
                <a:sym typeface="IBM Plex Sans"/>
              </a:rPr>
              <a:t>Дементорство</a:t>
            </a:r>
            <a:endParaRPr lang="ru-RU" sz="600" dirty="0"/>
          </a:p>
        </p:txBody>
      </p:sp>
      <p:sp>
        <p:nvSpPr>
          <p:cNvPr id="791" name="Google Shape;791;p95"/>
          <p:cNvSpPr txBox="1"/>
          <p:nvPr/>
        </p:nvSpPr>
        <p:spPr>
          <a:xfrm>
            <a:off x="4188585" y="2571750"/>
            <a:ext cx="4438734" cy="13151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125" rIns="0" bIns="0" anchor="t" anchorCtr="0">
            <a:noAutofit/>
          </a:bodyPr>
          <a:lstStyle/>
          <a:p>
            <a:pPr marL="0" marR="787400" lvl="0" indent="0" algn="l" rtl="0">
              <a:lnSpc>
                <a:spcPct val="1012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 b="0" i="0" u="none" strike="noStrike" cap="none" dirty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Отвечаю за </a:t>
            </a:r>
            <a:r>
              <a:rPr lang="ru-RU" sz="1300" b="0" i="0" u="none" strike="noStrike" cap="none" dirty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создание, развитие и внедрение портфеля продуктов </a:t>
            </a:r>
            <a:r>
              <a:rPr lang="ru-RU" sz="1300" b="0" i="0" u="none" strike="noStrike" cap="none" dirty="0" err="1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продактами</a:t>
            </a:r>
            <a:r>
              <a:rPr lang="ru-RU" sz="1300" b="0" i="0" u="none" strike="noStrike" cap="none" dirty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и </a:t>
            </a:r>
            <a:r>
              <a:rPr lang="ru-RU" sz="1300" b="0" i="0" u="none" strike="noStrike" cap="none" dirty="0" err="1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проджектами</a:t>
            </a:r>
            <a:endParaRPr sz="1300" b="0" i="0" u="none" strike="noStrike" cap="none" dirty="0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 dirty="0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203200" marR="0" lvl="0" indent="-184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2C38"/>
              </a:buClr>
              <a:buSzPts val="1300"/>
              <a:buFont typeface="IBM Plex Sans"/>
              <a:buChar char="•"/>
            </a:pPr>
            <a:r>
              <a:rPr lang="ru-RU" sz="1300" b="0" i="0" u="none" strike="noStrike" cap="none" dirty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Работал в корпорации (Билайн) и стартапе (</a:t>
            </a:r>
            <a:r>
              <a:rPr lang="ru-RU" sz="1300" b="0" i="0" u="none" strike="noStrike" cap="none" dirty="0" err="1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Сайфокс</a:t>
            </a:r>
            <a:r>
              <a:rPr lang="ru-RU" sz="1300" b="0" i="0" u="none" strike="noStrike" cap="none" dirty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)</a:t>
            </a:r>
          </a:p>
          <a:p>
            <a:pPr marL="203200" marR="0" lvl="0" indent="-184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2C38"/>
              </a:buClr>
              <a:buSzPts val="1300"/>
              <a:buFont typeface="IBM Plex Sans"/>
              <a:buChar char="•"/>
            </a:pPr>
            <a:r>
              <a:rPr lang="ru-RU" sz="1300" b="0" i="0" u="none" strike="noStrike" cap="none" dirty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Делаю продукты и для В2С, и для В2В</a:t>
            </a:r>
          </a:p>
          <a:p>
            <a:pPr marL="203200" marR="0" lvl="0" indent="-184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2C38"/>
              </a:buClr>
              <a:buSzPts val="1300"/>
              <a:buFont typeface="IBM Plex Sans"/>
              <a:buChar char="•"/>
            </a:pPr>
            <a:r>
              <a:rPr lang="ru-RU" sz="1300" b="0" i="0" u="none" strike="noStrike" cap="none" dirty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Автор программы факультета </a:t>
            </a:r>
            <a:r>
              <a:rPr lang="ru-RU" sz="1300" b="0" i="0" u="none" strike="noStrike" cap="none" dirty="0" err="1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проджект</a:t>
            </a:r>
            <a:r>
              <a:rPr lang="ru-RU" sz="1300" b="0" i="0" u="none" strike="noStrike" cap="none" dirty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-менеджмента</a:t>
            </a:r>
          </a:p>
          <a:p>
            <a:pPr marL="203200" marR="0" lvl="0" indent="-184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2C38"/>
              </a:buClr>
              <a:buSzPts val="1300"/>
              <a:buFont typeface="IBM Plex Sans"/>
              <a:buChar char="•"/>
            </a:pPr>
            <a:r>
              <a:rPr lang="ru-RU" sz="1300" b="0" i="0" u="none" strike="noStrike" cap="none" dirty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Веду интенсивы, карьерные консультации и курс про продукты</a:t>
            </a:r>
          </a:p>
          <a:p>
            <a:pPr marL="203200" marR="0" lvl="0" indent="-184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2C38"/>
              </a:buClr>
              <a:buSzPts val="1300"/>
              <a:buFont typeface="IBM Plex Sans"/>
              <a:buChar char="•"/>
            </a:pPr>
            <a:endParaRPr lang="ru-RU" sz="1300" b="0" i="0" u="none" strike="noStrike" cap="none" dirty="0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203200" marR="0" lvl="0" indent="-184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2C38"/>
              </a:buClr>
              <a:buSzPts val="1300"/>
              <a:buFont typeface="IBM Plex Sans"/>
              <a:buChar char="•"/>
            </a:pPr>
            <a:endParaRPr sz="1300" b="0" i="0" u="none" strike="noStrike" cap="none" dirty="0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3" name="Рисунок 2" descr="Изображение выглядит как человек&#10;&#10;Автоматически созданное описание">
            <a:extLst>
              <a:ext uri="{FF2B5EF4-FFF2-40B4-BE49-F238E27FC236}">
                <a16:creationId xmlns:a16="http://schemas.microsoft.com/office/drawing/2014/main" id="{11C7073F-938A-4CCA-B46C-43B4F69CF72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16200000">
            <a:off x="15302" y="1489647"/>
            <a:ext cx="4063278" cy="2708851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6" name="Google Shape;1286;p1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1"/>
            <a:ext cx="294362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287" name="Google Shape;1287;p126"/>
          <p:cNvSpPr/>
          <p:nvPr/>
        </p:nvSpPr>
        <p:spPr>
          <a:xfrm>
            <a:off x="476250" y="335215"/>
            <a:ext cx="162086" cy="155852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288" name="Google Shape;1288;p126"/>
          <p:cNvSpPr/>
          <p:nvPr/>
        </p:nvSpPr>
        <p:spPr>
          <a:xfrm>
            <a:off x="614362" y="380811"/>
            <a:ext cx="124238" cy="119459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289" name="Google Shape;1289;p126"/>
          <p:cNvSpPr/>
          <p:nvPr/>
        </p:nvSpPr>
        <p:spPr>
          <a:xfrm>
            <a:off x="571500" y="338137"/>
            <a:ext cx="121060" cy="116403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290" name="Google Shape;1290;p126"/>
          <p:cNvSpPr/>
          <p:nvPr/>
        </p:nvSpPr>
        <p:spPr>
          <a:xfrm>
            <a:off x="571500" y="326031"/>
            <a:ext cx="181156" cy="174188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291" name="Google Shape;1291;p126"/>
          <p:cNvSpPr txBox="1">
            <a:spLocks noGrp="1"/>
          </p:cNvSpPr>
          <p:nvPr>
            <p:ph type="title"/>
          </p:nvPr>
        </p:nvSpPr>
        <p:spPr>
          <a:xfrm>
            <a:off x="3534575" y="1895350"/>
            <a:ext cx="3746700" cy="148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Примеры MVP с рынка</a:t>
            </a:r>
            <a:endParaRPr sz="40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1292" name="Google Shape;1292;p1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54250" y="326012"/>
            <a:ext cx="960445" cy="174626"/>
          </a:xfrm>
          <a:prstGeom prst="rect">
            <a:avLst/>
          </a:prstGeom>
          <a:noFill/>
          <a:ln>
            <a:noFill/>
          </a:ln>
        </p:spPr>
      </p:pic>
      <p:sp>
        <p:nvSpPr>
          <p:cNvPr id="1293" name="Google Shape;1293;p126"/>
          <p:cNvSpPr txBox="1"/>
          <p:nvPr/>
        </p:nvSpPr>
        <p:spPr>
          <a:xfrm>
            <a:off x="863227" y="264182"/>
            <a:ext cx="5404800" cy="2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075" tIns="41075" rIns="41075" bIns="41075" anchor="t" anchorCtr="0">
            <a:noAutofit/>
          </a:bodyPr>
          <a:lstStyle/>
          <a:p>
            <a:pPr marL="0" marR="787400" lvl="0" indent="0" algn="l" rtl="0">
              <a:lnSpc>
                <a:spcPct val="1012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>
                <a:latin typeface="IBM Plex Sans"/>
                <a:ea typeface="IBM Plex Sans"/>
                <a:cs typeface="IBM Plex Sans"/>
                <a:sym typeface="IBM Plex Sans"/>
              </a:rPr>
              <a:t>Основы управления продуктом</a:t>
            </a:r>
            <a:endParaRPr sz="13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787400" lvl="0" indent="0" algn="l" rtl="0">
              <a:lnSpc>
                <a:spcPct val="1012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8" name="Google Shape;1298;p127"/>
          <p:cNvSpPr/>
          <p:nvPr/>
        </p:nvSpPr>
        <p:spPr>
          <a:xfrm>
            <a:off x="476250" y="335215"/>
            <a:ext cx="162086" cy="155852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299" name="Google Shape;1299;p127"/>
          <p:cNvSpPr/>
          <p:nvPr/>
        </p:nvSpPr>
        <p:spPr>
          <a:xfrm>
            <a:off x="614362" y="380811"/>
            <a:ext cx="124238" cy="119459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300" name="Google Shape;1300;p127"/>
          <p:cNvSpPr/>
          <p:nvPr/>
        </p:nvSpPr>
        <p:spPr>
          <a:xfrm>
            <a:off x="571500" y="338137"/>
            <a:ext cx="121060" cy="116403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301" name="Google Shape;1301;p127"/>
          <p:cNvSpPr/>
          <p:nvPr/>
        </p:nvSpPr>
        <p:spPr>
          <a:xfrm>
            <a:off x="571500" y="326031"/>
            <a:ext cx="181156" cy="174188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302" name="Google Shape;1302;p127"/>
          <p:cNvSpPr txBox="1">
            <a:spLocks noGrp="1"/>
          </p:cNvSpPr>
          <p:nvPr>
            <p:ph type="title"/>
          </p:nvPr>
        </p:nvSpPr>
        <p:spPr>
          <a:xfrm>
            <a:off x="5407598" y="829300"/>
            <a:ext cx="3793200" cy="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Air BnB</a:t>
            </a:r>
            <a:endParaRPr sz="30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1303" name="Google Shape;1303;p127"/>
          <p:cNvSpPr txBox="1"/>
          <p:nvPr/>
        </p:nvSpPr>
        <p:spPr>
          <a:xfrm>
            <a:off x="5446975" y="1675000"/>
            <a:ext cx="3634500" cy="28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70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i="1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rPr>
              <a:t>Гипотеза: пользователю в ряде случаев удобнее останавливаться не в гостиницах, а в частном секторе </a:t>
            </a:r>
            <a:endParaRPr sz="1500" i="1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500" i="1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rPr>
              <a:t>Основатели сервиса, узнав о предстоящей конференции в их городе, разместили фото своей квартиры их на простом сайте. Они хотели привлечь клиентов, которым не нашлось места в отелях.</a:t>
            </a:r>
            <a:endParaRPr sz="1500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1500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rPr>
              <a:t>Капитализация Airbnb после IPO  в декабре 2020 превысила $100 млрд.</a:t>
            </a:r>
            <a:endParaRPr sz="1500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500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1304" name="Google Shape;1304;p127"/>
          <p:cNvPicPr preferRelativeResize="0"/>
          <p:nvPr/>
        </p:nvPicPr>
        <p:blipFill rotWithShape="1">
          <a:blip r:embed="rId3">
            <a:alphaModFix/>
          </a:blip>
          <a:srcRect l="27328" r="11231" b="-1522"/>
          <a:stretch/>
        </p:blipFill>
        <p:spPr>
          <a:xfrm>
            <a:off x="810775" y="873100"/>
            <a:ext cx="3690651" cy="3773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5" name="Google Shape;1305;p1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54250" y="326012"/>
            <a:ext cx="960445" cy="174626"/>
          </a:xfrm>
          <a:prstGeom prst="rect">
            <a:avLst/>
          </a:prstGeom>
          <a:noFill/>
          <a:ln>
            <a:noFill/>
          </a:ln>
        </p:spPr>
      </p:pic>
      <p:sp>
        <p:nvSpPr>
          <p:cNvPr id="1306" name="Google Shape;1306;p127"/>
          <p:cNvSpPr txBox="1"/>
          <p:nvPr/>
        </p:nvSpPr>
        <p:spPr>
          <a:xfrm>
            <a:off x="863227" y="264182"/>
            <a:ext cx="5404800" cy="2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075" tIns="41075" rIns="41075" bIns="41075" anchor="t" anchorCtr="0">
            <a:noAutofit/>
          </a:bodyPr>
          <a:lstStyle/>
          <a:p>
            <a:pPr marL="0" marR="787400" lvl="0" indent="0" algn="l" rtl="0">
              <a:lnSpc>
                <a:spcPct val="1012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>
                <a:latin typeface="IBM Plex Sans"/>
                <a:ea typeface="IBM Plex Sans"/>
                <a:cs typeface="IBM Plex Sans"/>
                <a:sym typeface="IBM Plex Sans"/>
              </a:rPr>
              <a:t>Основы управления продуктом</a:t>
            </a:r>
            <a:endParaRPr sz="13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787400" lvl="0" indent="0" algn="l" rtl="0">
              <a:lnSpc>
                <a:spcPct val="1012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1" name="Google Shape;1311;p128"/>
          <p:cNvSpPr/>
          <p:nvPr/>
        </p:nvSpPr>
        <p:spPr>
          <a:xfrm>
            <a:off x="476250" y="335215"/>
            <a:ext cx="162086" cy="155852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312" name="Google Shape;1312;p128"/>
          <p:cNvSpPr/>
          <p:nvPr/>
        </p:nvSpPr>
        <p:spPr>
          <a:xfrm>
            <a:off x="614362" y="380811"/>
            <a:ext cx="124238" cy="119459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313" name="Google Shape;1313;p128"/>
          <p:cNvSpPr/>
          <p:nvPr/>
        </p:nvSpPr>
        <p:spPr>
          <a:xfrm>
            <a:off x="571500" y="338137"/>
            <a:ext cx="121060" cy="116403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314" name="Google Shape;1314;p128"/>
          <p:cNvSpPr/>
          <p:nvPr/>
        </p:nvSpPr>
        <p:spPr>
          <a:xfrm>
            <a:off x="571500" y="326031"/>
            <a:ext cx="181156" cy="174188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315" name="Google Shape;1315;p128"/>
          <p:cNvSpPr txBox="1">
            <a:spLocks noGrp="1"/>
          </p:cNvSpPr>
          <p:nvPr>
            <p:ph type="title"/>
          </p:nvPr>
        </p:nvSpPr>
        <p:spPr>
          <a:xfrm>
            <a:off x="5407598" y="829300"/>
            <a:ext cx="3793200" cy="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Spotify</a:t>
            </a:r>
            <a:endParaRPr sz="30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1316" name="Google Shape;1316;p128"/>
          <p:cNvSpPr txBox="1"/>
          <p:nvPr/>
        </p:nvSpPr>
        <p:spPr>
          <a:xfrm>
            <a:off x="5446975" y="1675000"/>
            <a:ext cx="3634500" cy="28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i="1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rPr>
              <a:t>Определялся потенциал стриминга. </a:t>
            </a:r>
            <a:endParaRPr sz="1500" i="1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rPr>
              <a:t>Разработчики загрузили в программу музыку со своих ноутбуков и проигрывали по несколько раз, чтобы не было заминок и мелодии воспроизводились </a:t>
            </a:r>
            <a:r>
              <a:rPr lang="en" sz="1500" i="1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потоково</a:t>
            </a:r>
            <a:r>
              <a:rPr lang="en" b="1">
                <a:solidFill>
                  <a:schemeClr val="dk1"/>
                </a:solidFill>
              </a:rPr>
              <a:t>. </a:t>
            </a: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rPr>
              <a:t>Капитализация сегодня $48,5 млрд.</a:t>
            </a:r>
            <a:endParaRPr b="1">
              <a:solidFill>
                <a:schemeClr val="dk1"/>
              </a:solidFill>
            </a:endParaRPr>
          </a:p>
        </p:txBody>
      </p:sp>
      <p:pic>
        <p:nvPicPr>
          <p:cNvPr id="1317" name="Google Shape;1317;p128"/>
          <p:cNvPicPr preferRelativeResize="0"/>
          <p:nvPr/>
        </p:nvPicPr>
        <p:blipFill rotWithShape="1">
          <a:blip r:embed="rId3">
            <a:alphaModFix/>
          </a:blip>
          <a:srcRect l="17530" r="17276"/>
          <a:stretch/>
        </p:blipFill>
        <p:spPr>
          <a:xfrm>
            <a:off x="738600" y="873100"/>
            <a:ext cx="3690651" cy="3773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8" name="Google Shape;1318;p1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54250" y="326012"/>
            <a:ext cx="960445" cy="174626"/>
          </a:xfrm>
          <a:prstGeom prst="rect">
            <a:avLst/>
          </a:prstGeom>
          <a:noFill/>
          <a:ln>
            <a:noFill/>
          </a:ln>
        </p:spPr>
      </p:pic>
      <p:sp>
        <p:nvSpPr>
          <p:cNvPr id="1319" name="Google Shape;1319;p128"/>
          <p:cNvSpPr txBox="1"/>
          <p:nvPr/>
        </p:nvSpPr>
        <p:spPr>
          <a:xfrm>
            <a:off x="863227" y="264182"/>
            <a:ext cx="5404800" cy="2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075" tIns="41075" rIns="41075" bIns="41075" anchor="t" anchorCtr="0">
            <a:noAutofit/>
          </a:bodyPr>
          <a:lstStyle/>
          <a:p>
            <a:pPr marL="0" marR="787400" lvl="0" indent="0" algn="l" rtl="0">
              <a:lnSpc>
                <a:spcPct val="1012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>
                <a:latin typeface="IBM Plex Sans"/>
                <a:ea typeface="IBM Plex Sans"/>
                <a:cs typeface="IBM Plex Sans"/>
                <a:sym typeface="IBM Plex Sans"/>
              </a:rPr>
              <a:t>Основы управления продуктом</a:t>
            </a:r>
            <a:endParaRPr sz="13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787400" lvl="0" indent="0" algn="l" rtl="0">
              <a:lnSpc>
                <a:spcPct val="1012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4" name="Google Shape;1324;p129"/>
          <p:cNvSpPr/>
          <p:nvPr/>
        </p:nvSpPr>
        <p:spPr>
          <a:xfrm>
            <a:off x="476250" y="335215"/>
            <a:ext cx="162086" cy="155852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325" name="Google Shape;1325;p129"/>
          <p:cNvSpPr/>
          <p:nvPr/>
        </p:nvSpPr>
        <p:spPr>
          <a:xfrm>
            <a:off x="614362" y="380811"/>
            <a:ext cx="124238" cy="119459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326" name="Google Shape;1326;p129"/>
          <p:cNvSpPr/>
          <p:nvPr/>
        </p:nvSpPr>
        <p:spPr>
          <a:xfrm>
            <a:off x="571500" y="338137"/>
            <a:ext cx="121060" cy="116403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327" name="Google Shape;1327;p129"/>
          <p:cNvSpPr/>
          <p:nvPr/>
        </p:nvSpPr>
        <p:spPr>
          <a:xfrm>
            <a:off x="571500" y="326031"/>
            <a:ext cx="181156" cy="174188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328" name="Google Shape;1328;p129"/>
          <p:cNvSpPr txBox="1">
            <a:spLocks noGrp="1"/>
          </p:cNvSpPr>
          <p:nvPr>
            <p:ph type="title"/>
          </p:nvPr>
        </p:nvSpPr>
        <p:spPr>
          <a:xfrm>
            <a:off x="5185398" y="873100"/>
            <a:ext cx="3793200" cy="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Product Hunt</a:t>
            </a:r>
            <a:endParaRPr sz="30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1329" name="Google Shape;1329;p129"/>
          <p:cNvSpPr txBox="1"/>
          <p:nvPr/>
        </p:nvSpPr>
        <p:spPr>
          <a:xfrm>
            <a:off x="5185400" y="1446400"/>
            <a:ext cx="3896100" cy="28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i="1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rPr>
              <a:t>Гипотеза: инвесторам будет интересно иметь площадку со всеми стартапами с потенциалом </a:t>
            </a:r>
            <a:endParaRPr sz="1500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rPr>
              <a:t>Райан Гувер несколько лет рассылал подписчикам e-mail рассылку “Стартапы, продукт и личностный рост”, формируя сообщество инвесторов и стартаперов за счет механик блога (призыв делиться мнением и публичные комментарии) и продвижения в Twitter</a:t>
            </a:r>
            <a:endParaRPr sz="1500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Сегодня крупные запуски сервисов и продуктов не обходятся без анонса в Product Hunt</a:t>
            </a:r>
            <a:endParaRPr b="1">
              <a:solidFill>
                <a:schemeClr val="dk1"/>
              </a:solidFill>
            </a:endParaRPr>
          </a:p>
        </p:txBody>
      </p:sp>
      <p:pic>
        <p:nvPicPr>
          <p:cNvPr id="1330" name="Google Shape;1330;p1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500" y="873100"/>
            <a:ext cx="4074951" cy="380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1" name="Google Shape;1331;p1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54250" y="326012"/>
            <a:ext cx="960445" cy="174626"/>
          </a:xfrm>
          <a:prstGeom prst="rect">
            <a:avLst/>
          </a:prstGeom>
          <a:noFill/>
          <a:ln>
            <a:noFill/>
          </a:ln>
        </p:spPr>
      </p:pic>
      <p:sp>
        <p:nvSpPr>
          <p:cNvPr id="1332" name="Google Shape;1332;p129"/>
          <p:cNvSpPr txBox="1"/>
          <p:nvPr/>
        </p:nvSpPr>
        <p:spPr>
          <a:xfrm>
            <a:off x="863227" y="264182"/>
            <a:ext cx="5404800" cy="2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075" tIns="41075" rIns="41075" bIns="41075" anchor="t" anchorCtr="0">
            <a:noAutofit/>
          </a:bodyPr>
          <a:lstStyle/>
          <a:p>
            <a:pPr marL="0" marR="787400" lvl="0" indent="0" algn="l" rtl="0">
              <a:lnSpc>
                <a:spcPct val="1012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>
                <a:latin typeface="IBM Plex Sans"/>
                <a:ea typeface="IBM Plex Sans"/>
                <a:cs typeface="IBM Plex Sans"/>
                <a:sym typeface="IBM Plex Sans"/>
              </a:rPr>
              <a:t>Основы управления продуктом</a:t>
            </a:r>
            <a:endParaRPr sz="13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787400" lvl="0" indent="0" algn="l" rtl="0">
              <a:lnSpc>
                <a:spcPct val="1012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130"/>
          <p:cNvSpPr/>
          <p:nvPr/>
        </p:nvSpPr>
        <p:spPr>
          <a:xfrm>
            <a:off x="476250" y="335215"/>
            <a:ext cx="162086" cy="155852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338" name="Google Shape;1338;p130"/>
          <p:cNvSpPr/>
          <p:nvPr/>
        </p:nvSpPr>
        <p:spPr>
          <a:xfrm>
            <a:off x="614362" y="380811"/>
            <a:ext cx="124238" cy="119459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339" name="Google Shape;1339;p130"/>
          <p:cNvSpPr/>
          <p:nvPr/>
        </p:nvSpPr>
        <p:spPr>
          <a:xfrm>
            <a:off x="571500" y="338137"/>
            <a:ext cx="121060" cy="116403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340" name="Google Shape;1340;p130"/>
          <p:cNvSpPr/>
          <p:nvPr/>
        </p:nvSpPr>
        <p:spPr>
          <a:xfrm>
            <a:off x="571500" y="326031"/>
            <a:ext cx="181156" cy="174188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341" name="Google Shape;1341;p130"/>
          <p:cNvSpPr txBox="1">
            <a:spLocks noGrp="1"/>
          </p:cNvSpPr>
          <p:nvPr>
            <p:ph type="title"/>
          </p:nvPr>
        </p:nvSpPr>
        <p:spPr>
          <a:xfrm>
            <a:off x="5407598" y="829300"/>
            <a:ext cx="3793200" cy="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Яндекс.Картинки</a:t>
            </a:r>
            <a:endParaRPr sz="30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1342" name="Google Shape;1342;p130"/>
          <p:cNvSpPr txBox="1"/>
          <p:nvPr/>
        </p:nvSpPr>
        <p:spPr>
          <a:xfrm>
            <a:off x="5446975" y="1675000"/>
            <a:ext cx="3634500" cy="28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700" rIns="0" bIns="0" anchor="t" anchorCtr="0">
            <a:noAutofit/>
          </a:bodyPr>
          <a:lstStyle/>
          <a:p>
            <a:pPr marL="0" marR="0" lvl="0" indent="0" algn="l" rtl="0">
              <a:lnSpc>
                <a:spcPct val="114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i="1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rPr>
              <a:t>Гипотеза: пользователь выбирает товар по картинке и готов его купить </a:t>
            </a:r>
            <a:endParaRPr sz="1500" i="1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0" lvl="0" indent="0" algn="l" rtl="0">
              <a:lnSpc>
                <a:spcPct val="1145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0" lvl="0" indent="0" algn="l" rtl="0">
              <a:lnSpc>
                <a:spcPct val="114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rPr>
              <a:t>Выбрали один тип товара. Руками добавили блок справа по продаже товара</a:t>
            </a:r>
            <a:endParaRPr sz="1500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0" lvl="0" indent="0" algn="l" rtl="0">
              <a:lnSpc>
                <a:spcPct val="1145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0" lvl="0" indent="0" algn="l" rtl="0">
              <a:lnSpc>
                <a:spcPct val="114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rPr>
              <a:t>Запустили в прод через А/В. Заработали денег.</a:t>
            </a:r>
            <a:endParaRPr sz="1500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0" lvl="0" indent="0" algn="l" rtl="0">
              <a:lnSpc>
                <a:spcPct val="1145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0" lvl="0" indent="0" algn="l" rtl="0">
              <a:lnSpc>
                <a:spcPct val="114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rPr>
              <a:t>Теперь это работает для всех товаров.</a:t>
            </a:r>
            <a:endParaRPr sz="1500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1343" name="Google Shape;1343;p130"/>
          <p:cNvPicPr preferRelativeResize="0"/>
          <p:nvPr/>
        </p:nvPicPr>
        <p:blipFill rotWithShape="1">
          <a:blip r:embed="rId3">
            <a:alphaModFix/>
          </a:blip>
          <a:srcRect l="1205"/>
          <a:stretch/>
        </p:blipFill>
        <p:spPr>
          <a:xfrm>
            <a:off x="423575" y="667125"/>
            <a:ext cx="4674648" cy="3785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4" name="Google Shape;1344;p1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54250" y="326012"/>
            <a:ext cx="960445" cy="174626"/>
          </a:xfrm>
          <a:prstGeom prst="rect">
            <a:avLst/>
          </a:prstGeom>
          <a:noFill/>
          <a:ln>
            <a:noFill/>
          </a:ln>
        </p:spPr>
      </p:pic>
      <p:sp>
        <p:nvSpPr>
          <p:cNvPr id="1345" name="Google Shape;1345;p130"/>
          <p:cNvSpPr txBox="1"/>
          <p:nvPr/>
        </p:nvSpPr>
        <p:spPr>
          <a:xfrm>
            <a:off x="863227" y="264182"/>
            <a:ext cx="5404800" cy="2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075" tIns="41075" rIns="41075" bIns="41075" anchor="t" anchorCtr="0">
            <a:noAutofit/>
          </a:bodyPr>
          <a:lstStyle/>
          <a:p>
            <a:pPr marL="0" marR="787400" lvl="0" indent="0" algn="l" rtl="0">
              <a:lnSpc>
                <a:spcPct val="1012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>
                <a:latin typeface="IBM Plex Sans"/>
                <a:ea typeface="IBM Plex Sans"/>
                <a:cs typeface="IBM Plex Sans"/>
                <a:sym typeface="IBM Plex Sans"/>
              </a:rPr>
              <a:t>Основы управления продуктом</a:t>
            </a:r>
            <a:endParaRPr sz="13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787400" lvl="0" indent="0" algn="l" rtl="0">
              <a:lnSpc>
                <a:spcPct val="1012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0" name="Google Shape;1350;p131"/>
          <p:cNvSpPr/>
          <p:nvPr/>
        </p:nvSpPr>
        <p:spPr>
          <a:xfrm>
            <a:off x="476250" y="335215"/>
            <a:ext cx="162086" cy="155852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131"/>
          <p:cNvSpPr/>
          <p:nvPr/>
        </p:nvSpPr>
        <p:spPr>
          <a:xfrm>
            <a:off x="614362" y="380811"/>
            <a:ext cx="124238" cy="119459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131"/>
          <p:cNvSpPr/>
          <p:nvPr/>
        </p:nvSpPr>
        <p:spPr>
          <a:xfrm>
            <a:off x="571500" y="338137"/>
            <a:ext cx="121060" cy="116403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131"/>
          <p:cNvSpPr/>
          <p:nvPr/>
        </p:nvSpPr>
        <p:spPr>
          <a:xfrm>
            <a:off x="571500" y="326031"/>
            <a:ext cx="181156" cy="174188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54" name="Google Shape;1354;p131"/>
          <p:cNvGrpSpPr/>
          <p:nvPr/>
        </p:nvGrpSpPr>
        <p:grpSpPr>
          <a:xfrm>
            <a:off x="7603735" y="340913"/>
            <a:ext cx="1023026" cy="168739"/>
            <a:chOff x="14868658" y="741514"/>
            <a:chExt cx="2249397" cy="384810"/>
          </a:xfrm>
        </p:grpSpPr>
        <p:sp>
          <p:nvSpPr>
            <p:cNvPr id="1355" name="Google Shape;1355;p131"/>
            <p:cNvSpPr/>
            <p:nvPr/>
          </p:nvSpPr>
          <p:spPr>
            <a:xfrm>
              <a:off x="16985455" y="863642"/>
              <a:ext cx="132600" cy="1797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6" name="Google Shape;1356;p131"/>
            <p:cNvSpPr/>
            <p:nvPr/>
          </p:nvSpPr>
          <p:spPr>
            <a:xfrm>
              <a:off x="16807130" y="863278"/>
              <a:ext cx="153300" cy="1752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7" name="Google Shape;1357;p131"/>
            <p:cNvSpPr/>
            <p:nvPr/>
          </p:nvSpPr>
          <p:spPr>
            <a:xfrm>
              <a:off x="16749391" y="867722"/>
              <a:ext cx="0" cy="170815"/>
            </a:xfrm>
            <a:custGeom>
              <a:avLst/>
              <a:gdLst/>
              <a:ahLst/>
              <a:cxnLst/>
              <a:rect l="l" t="t" r="r" b="b"/>
              <a:pathLst>
                <a:path w="120000" h="170815" extrusionOk="0">
                  <a:moveTo>
                    <a:pt x="0" y="0"/>
                  </a:moveTo>
                  <a:lnTo>
                    <a:pt x="0" y="170790"/>
                  </a:lnTo>
                </a:path>
              </a:pathLst>
            </a:custGeom>
            <a:noFill/>
            <a:ln w="35500" cap="flat" cmpd="sng">
              <a:solidFill>
                <a:srgbClr val="0809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8" name="Google Shape;1358;p131"/>
            <p:cNvSpPr/>
            <p:nvPr/>
          </p:nvSpPr>
          <p:spPr>
            <a:xfrm>
              <a:off x="16726822" y="793261"/>
              <a:ext cx="45719" cy="46355"/>
            </a:xfrm>
            <a:custGeom>
              <a:avLst/>
              <a:gdLst/>
              <a:ahLst/>
              <a:cxnLst/>
              <a:rect l="l" t="t" r="r" b="b"/>
              <a:pathLst>
                <a:path w="45719" h="46355" extrusionOk="0">
                  <a:moveTo>
                    <a:pt x="29109" y="0"/>
                  </a:moveTo>
                  <a:lnTo>
                    <a:pt x="16125" y="0"/>
                  </a:lnTo>
                  <a:lnTo>
                    <a:pt x="10575" y="2052"/>
                  </a:lnTo>
                  <a:lnTo>
                    <a:pt x="6491" y="6491"/>
                  </a:lnTo>
                  <a:lnTo>
                    <a:pt x="2094" y="10931"/>
                  </a:lnTo>
                  <a:lnTo>
                    <a:pt x="0" y="16397"/>
                  </a:lnTo>
                  <a:lnTo>
                    <a:pt x="0" y="29370"/>
                  </a:lnTo>
                  <a:lnTo>
                    <a:pt x="2094" y="34836"/>
                  </a:lnTo>
                  <a:lnTo>
                    <a:pt x="6491" y="39276"/>
                  </a:lnTo>
                  <a:lnTo>
                    <a:pt x="10994" y="43715"/>
                  </a:lnTo>
                  <a:lnTo>
                    <a:pt x="16125" y="45768"/>
                  </a:lnTo>
                  <a:lnTo>
                    <a:pt x="29109" y="45768"/>
                  </a:lnTo>
                  <a:lnTo>
                    <a:pt x="34553" y="43715"/>
                  </a:lnTo>
                  <a:lnTo>
                    <a:pt x="38637" y="39276"/>
                  </a:lnTo>
                  <a:lnTo>
                    <a:pt x="43035" y="34836"/>
                  </a:lnTo>
                  <a:lnTo>
                    <a:pt x="45119" y="29370"/>
                  </a:lnTo>
                  <a:lnTo>
                    <a:pt x="45119" y="16397"/>
                  </a:lnTo>
                  <a:lnTo>
                    <a:pt x="43035" y="10931"/>
                  </a:lnTo>
                  <a:lnTo>
                    <a:pt x="38637" y="6491"/>
                  </a:lnTo>
                  <a:lnTo>
                    <a:pt x="34553" y="2052"/>
                  </a:lnTo>
                  <a:lnTo>
                    <a:pt x="29109" y="0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9" name="Google Shape;1359;p131"/>
            <p:cNvSpPr/>
            <p:nvPr/>
          </p:nvSpPr>
          <p:spPr>
            <a:xfrm>
              <a:off x="16406094" y="863279"/>
              <a:ext cx="285600" cy="1797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0" name="Google Shape;1360;p131"/>
            <p:cNvSpPr/>
            <p:nvPr/>
          </p:nvSpPr>
          <p:spPr>
            <a:xfrm>
              <a:off x="16192698" y="798734"/>
              <a:ext cx="184500" cy="2397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1" name="Google Shape;1361;p131"/>
            <p:cNvSpPr/>
            <p:nvPr/>
          </p:nvSpPr>
          <p:spPr>
            <a:xfrm>
              <a:off x="16060138" y="867723"/>
              <a:ext cx="108584" cy="170815"/>
            </a:xfrm>
            <a:custGeom>
              <a:avLst/>
              <a:gdLst/>
              <a:ahLst/>
              <a:cxnLst/>
              <a:rect l="l" t="t" r="r" b="b"/>
              <a:pathLst>
                <a:path w="108584" h="170815" extrusionOk="0">
                  <a:moveTo>
                    <a:pt x="105546" y="0"/>
                  </a:moveTo>
                  <a:lnTo>
                    <a:pt x="62511" y="0"/>
                  </a:lnTo>
                  <a:lnTo>
                    <a:pt x="0" y="84028"/>
                  </a:lnTo>
                  <a:lnTo>
                    <a:pt x="66280" y="170790"/>
                  </a:lnTo>
                  <a:lnTo>
                    <a:pt x="108268" y="170790"/>
                  </a:lnTo>
                  <a:lnTo>
                    <a:pt x="41265" y="83693"/>
                  </a:lnTo>
                  <a:lnTo>
                    <a:pt x="41988" y="83348"/>
                  </a:lnTo>
                  <a:lnTo>
                    <a:pt x="105546" y="0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2" name="Google Shape;1362;p131"/>
            <p:cNvSpPr/>
            <p:nvPr/>
          </p:nvSpPr>
          <p:spPr>
            <a:xfrm>
              <a:off x="16041023" y="798405"/>
              <a:ext cx="0" cy="240665"/>
            </a:xfrm>
            <a:custGeom>
              <a:avLst/>
              <a:gdLst/>
              <a:ahLst/>
              <a:cxnLst/>
              <a:rect l="l" t="t" r="r" b="b"/>
              <a:pathLst>
                <a:path w="120000" h="240665" extrusionOk="0">
                  <a:moveTo>
                    <a:pt x="0" y="0"/>
                  </a:moveTo>
                  <a:lnTo>
                    <a:pt x="0" y="240139"/>
                  </a:lnTo>
                </a:path>
              </a:pathLst>
            </a:custGeom>
            <a:noFill/>
            <a:ln w="35500" cap="flat" cmpd="sng">
              <a:solidFill>
                <a:srgbClr val="0809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3" name="Google Shape;1363;p131"/>
            <p:cNvSpPr/>
            <p:nvPr/>
          </p:nvSpPr>
          <p:spPr>
            <a:xfrm>
              <a:off x="15822866" y="863019"/>
              <a:ext cx="171300" cy="17970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4" name="Google Shape;1364;p131"/>
            <p:cNvSpPr/>
            <p:nvPr/>
          </p:nvSpPr>
          <p:spPr>
            <a:xfrm>
              <a:off x="15381527" y="795871"/>
              <a:ext cx="216000" cy="246000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5" name="Google Shape;1365;p131"/>
            <p:cNvSpPr/>
            <p:nvPr/>
          </p:nvSpPr>
          <p:spPr>
            <a:xfrm>
              <a:off x="15626336" y="863018"/>
              <a:ext cx="171600" cy="17970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6" name="Google Shape;1366;p131"/>
            <p:cNvSpPr/>
            <p:nvPr/>
          </p:nvSpPr>
          <p:spPr>
            <a:xfrm>
              <a:off x="15061006" y="741515"/>
              <a:ext cx="218440" cy="384809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48061" y="356439"/>
                  </a:moveTo>
                  <a:lnTo>
                    <a:pt x="39998" y="380794"/>
                  </a:lnTo>
                  <a:lnTo>
                    <a:pt x="47642" y="383286"/>
                  </a:lnTo>
                  <a:lnTo>
                    <a:pt x="55705" y="384637"/>
                  </a:lnTo>
                  <a:lnTo>
                    <a:pt x="64081" y="384637"/>
                  </a:lnTo>
                  <a:lnTo>
                    <a:pt x="87153" y="381116"/>
                  </a:lnTo>
                  <a:lnTo>
                    <a:pt x="107422" y="371270"/>
                  </a:lnTo>
                  <a:lnTo>
                    <a:pt x="120759" y="358994"/>
                  </a:lnTo>
                  <a:lnTo>
                    <a:pt x="58427" y="358994"/>
                  </a:lnTo>
                  <a:lnTo>
                    <a:pt x="53087" y="358093"/>
                  </a:lnTo>
                  <a:lnTo>
                    <a:pt x="48061" y="356439"/>
                  </a:lnTo>
                  <a:close/>
                </a:path>
                <a:path w="218440" h="384809" extrusionOk="0">
                  <a:moveTo>
                    <a:pt x="191938" y="243175"/>
                  </a:moveTo>
                  <a:lnTo>
                    <a:pt x="146278" y="243175"/>
                  </a:lnTo>
                  <a:lnTo>
                    <a:pt x="152037" y="245102"/>
                  </a:lnTo>
                  <a:lnTo>
                    <a:pt x="156225" y="250254"/>
                  </a:lnTo>
                  <a:lnTo>
                    <a:pt x="159366" y="254013"/>
                  </a:lnTo>
                  <a:lnTo>
                    <a:pt x="160204" y="258096"/>
                  </a:lnTo>
                  <a:lnTo>
                    <a:pt x="160204" y="269237"/>
                  </a:lnTo>
                  <a:lnTo>
                    <a:pt x="137901" y="308047"/>
                  </a:lnTo>
                  <a:lnTo>
                    <a:pt x="115504" y="314807"/>
                  </a:lnTo>
                  <a:lnTo>
                    <a:pt x="113190" y="322388"/>
                  </a:lnTo>
                  <a:lnTo>
                    <a:pt x="106135" y="337044"/>
                  </a:lnTo>
                  <a:lnTo>
                    <a:pt x="94997" y="348634"/>
                  </a:lnTo>
                  <a:lnTo>
                    <a:pt x="80678" y="356253"/>
                  </a:lnTo>
                  <a:lnTo>
                    <a:pt x="64081" y="358994"/>
                  </a:lnTo>
                  <a:lnTo>
                    <a:pt x="120759" y="358994"/>
                  </a:lnTo>
                  <a:lnTo>
                    <a:pt x="123821" y="356176"/>
                  </a:lnTo>
                  <a:lnTo>
                    <a:pt x="135283" y="336911"/>
                  </a:lnTo>
                  <a:lnTo>
                    <a:pt x="155510" y="327216"/>
                  </a:lnTo>
                  <a:lnTo>
                    <a:pt x="171526" y="311866"/>
                  </a:lnTo>
                  <a:lnTo>
                    <a:pt x="182064" y="292120"/>
                  </a:lnTo>
                  <a:lnTo>
                    <a:pt x="185858" y="269237"/>
                  </a:lnTo>
                  <a:lnTo>
                    <a:pt x="185753" y="255856"/>
                  </a:lnTo>
                  <a:lnTo>
                    <a:pt x="183868" y="248966"/>
                  </a:lnTo>
                  <a:lnTo>
                    <a:pt x="191938" y="243175"/>
                  </a:lnTo>
                  <a:close/>
                </a:path>
                <a:path w="218440" h="384809" extrusionOk="0">
                  <a:moveTo>
                    <a:pt x="84604" y="256421"/>
                  </a:moveTo>
                  <a:lnTo>
                    <a:pt x="83348" y="256421"/>
                  </a:lnTo>
                  <a:lnTo>
                    <a:pt x="73332" y="258436"/>
                  </a:lnTo>
                  <a:lnTo>
                    <a:pt x="65181" y="263930"/>
                  </a:lnTo>
                  <a:lnTo>
                    <a:pt x="59700" y="272081"/>
                  </a:lnTo>
                  <a:lnTo>
                    <a:pt x="57694" y="282064"/>
                  </a:lnTo>
                  <a:lnTo>
                    <a:pt x="59700" y="292048"/>
                  </a:lnTo>
                  <a:lnTo>
                    <a:pt x="65181" y="300198"/>
                  </a:lnTo>
                  <a:lnTo>
                    <a:pt x="73332" y="305693"/>
                  </a:lnTo>
                  <a:lnTo>
                    <a:pt x="83348" y="307707"/>
                  </a:lnTo>
                  <a:lnTo>
                    <a:pt x="93320" y="305693"/>
                  </a:lnTo>
                  <a:lnTo>
                    <a:pt x="101475" y="300198"/>
                  </a:lnTo>
                  <a:lnTo>
                    <a:pt x="106981" y="292048"/>
                  </a:lnTo>
                  <a:lnTo>
                    <a:pt x="109001" y="282064"/>
                  </a:lnTo>
                  <a:lnTo>
                    <a:pt x="109001" y="278776"/>
                  </a:lnTo>
                  <a:lnTo>
                    <a:pt x="108373" y="275614"/>
                  </a:lnTo>
                  <a:lnTo>
                    <a:pt x="107221" y="272724"/>
                  </a:lnTo>
                  <a:lnTo>
                    <a:pt x="120035" y="256714"/>
                  </a:lnTo>
                  <a:lnTo>
                    <a:pt x="87222" y="256714"/>
                  </a:lnTo>
                  <a:lnTo>
                    <a:pt x="85861" y="256526"/>
                  </a:lnTo>
                  <a:lnTo>
                    <a:pt x="84604" y="256421"/>
                  </a:lnTo>
                  <a:close/>
                </a:path>
                <a:path w="218440" h="384809" extrusionOk="0">
                  <a:moveTo>
                    <a:pt x="145744" y="218195"/>
                  </a:moveTo>
                  <a:lnTo>
                    <a:pt x="109518" y="230398"/>
                  </a:lnTo>
                  <a:lnTo>
                    <a:pt x="87222" y="256714"/>
                  </a:lnTo>
                  <a:lnTo>
                    <a:pt x="120035" y="256714"/>
                  </a:lnTo>
                  <a:lnTo>
                    <a:pt x="126907" y="248128"/>
                  </a:lnTo>
                  <a:lnTo>
                    <a:pt x="133608" y="244537"/>
                  </a:lnTo>
                  <a:lnTo>
                    <a:pt x="146278" y="243175"/>
                  </a:lnTo>
                  <a:lnTo>
                    <a:pt x="191938" y="243175"/>
                  </a:lnTo>
                  <a:lnTo>
                    <a:pt x="197711" y="239032"/>
                  </a:lnTo>
                  <a:lnTo>
                    <a:pt x="207138" y="227448"/>
                  </a:lnTo>
                  <a:lnTo>
                    <a:pt x="169534" y="227448"/>
                  </a:lnTo>
                  <a:lnTo>
                    <a:pt x="162050" y="222656"/>
                  </a:lnTo>
                  <a:lnTo>
                    <a:pt x="154045" y="219603"/>
                  </a:lnTo>
                  <a:lnTo>
                    <a:pt x="145744" y="218195"/>
                  </a:lnTo>
                  <a:close/>
                </a:path>
                <a:path w="218440" h="384809" extrusionOk="0">
                  <a:moveTo>
                    <a:pt x="207134" y="157178"/>
                  </a:moveTo>
                  <a:lnTo>
                    <a:pt x="169534" y="157178"/>
                  </a:lnTo>
                  <a:lnTo>
                    <a:pt x="178734" y="162998"/>
                  </a:lnTo>
                  <a:lnTo>
                    <a:pt x="185917" y="171128"/>
                  </a:lnTo>
                  <a:lnTo>
                    <a:pt x="190588" y="181067"/>
                  </a:lnTo>
                  <a:lnTo>
                    <a:pt x="192255" y="192318"/>
                  </a:lnTo>
                  <a:lnTo>
                    <a:pt x="190588" y="203563"/>
                  </a:lnTo>
                  <a:lnTo>
                    <a:pt x="185917" y="213500"/>
                  </a:lnTo>
                  <a:lnTo>
                    <a:pt x="178734" y="221628"/>
                  </a:lnTo>
                  <a:lnTo>
                    <a:pt x="169534" y="227448"/>
                  </a:lnTo>
                  <a:lnTo>
                    <a:pt x="207138" y="227448"/>
                  </a:lnTo>
                  <a:lnTo>
                    <a:pt x="208462" y="225821"/>
                  </a:lnTo>
                  <a:lnTo>
                    <a:pt x="215423" y="210020"/>
                  </a:lnTo>
                  <a:lnTo>
                    <a:pt x="217899" y="192318"/>
                  </a:lnTo>
                  <a:lnTo>
                    <a:pt x="215423" y="174611"/>
                  </a:lnTo>
                  <a:lnTo>
                    <a:pt x="208462" y="158810"/>
                  </a:lnTo>
                  <a:lnTo>
                    <a:pt x="207134" y="157178"/>
                  </a:lnTo>
                  <a:close/>
                </a:path>
                <a:path w="218440" h="384809" extrusionOk="0">
                  <a:moveTo>
                    <a:pt x="64081" y="0"/>
                  </a:moveTo>
                  <a:lnTo>
                    <a:pt x="25591" y="13428"/>
                  </a:lnTo>
                  <a:lnTo>
                    <a:pt x="3939" y="50107"/>
                  </a:lnTo>
                  <a:lnTo>
                    <a:pt x="0" y="83327"/>
                  </a:lnTo>
                  <a:lnTo>
                    <a:pt x="0" y="110216"/>
                  </a:lnTo>
                  <a:lnTo>
                    <a:pt x="14030" y="150267"/>
                  </a:lnTo>
                  <a:lnTo>
                    <a:pt x="40208" y="182978"/>
                  </a:lnTo>
                  <a:lnTo>
                    <a:pt x="39056" y="185868"/>
                  </a:lnTo>
                  <a:lnTo>
                    <a:pt x="38428" y="189020"/>
                  </a:lnTo>
                  <a:lnTo>
                    <a:pt x="38428" y="192318"/>
                  </a:lnTo>
                  <a:lnTo>
                    <a:pt x="40448" y="202296"/>
                  </a:lnTo>
                  <a:lnTo>
                    <a:pt x="45954" y="210443"/>
                  </a:lnTo>
                  <a:lnTo>
                    <a:pt x="54109" y="215937"/>
                  </a:lnTo>
                  <a:lnTo>
                    <a:pt x="64081" y="217951"/>
                  </a:lnTo>
                  <a:lnTo>
                    <a:pt x="74053" y="215937"/>
                  </a:lnTo>
                  <a:lnTo>
                    <a:pt x="82209" y="210443"/>
                  </a:lnTo>
                  <a:lnTo>
                    <a:pt x="87714" y="202296"/>
                  </a:lnTo>
                  <a:lnTo>
                    <a:pt x="89735" y="192318"/>
                  </a:lnTo>
                  <a:lnTo>
                    <a:pt x="87714" y="182333"/>
                  </a:lnTo>
                  <a:lnTo>
                    <a:pt x="82209" y="174179"/>
                  </a:lnTo>
                  <a:lnTo>
                    <a:pt x="74053" y="168681"/>
                  </a:lnTo>
                  <a:lnTo>
                    <a:pt x="65531" y="166958"/>
                  </a:lnTo>
                  <a:lnTo>
                    <a:pt x="60207" y="166958"/>
                  </a:lnTo>
                  <a:lnTo>
                    <a:pt x="34030" y="134247"/>
                  </a:lnTo>
                  <a:lnTo>
                    <a:pt x="30398" y="128781"/>
                  </a:lnTo>
                  <a:lnTo>
                    <a:pt x="27800" y="122946"/>
                  </a:lnTo>
                  <a:lnTo>
                    <a:pt x="26196" y="116695"/>
                  </a:lnTo>
                  <a:lnTo>
                    <a:pt x="25653" y="110216"/>
                  </a:lnTo>
                  <a:lnTo>
                    <a:pt x="25653" y="83327"/>
                  </a:lnTo>
                  <a:lnTo>
                    <a:pt x="36752" y="38826"/>
                  </a:lnTo>
                  <a:lnTo>
                    <a:pt x="64081" y="25632"/>
                  </a:lnTo>
                  <a:lnTo>
                    <a:pt x="120761" y="25632"/>
                  </a:lnTo>
                  <a:lnTo>
                    <a:pt x="107422" y="13358"/>
                  </a:lnTo>
                  <a:lnTo>
                    <a:pt x="87153" y="3518"/>
                  </a:lnTo>
                  <a:lnTo>
                    <a:pt x="64081" y="0"/>
                  </a:lnTo>
                  <a:close/>
                </a:path>
                <a:path w="218440" h="384809" extrusionOk="0">
                  <a:moveTo>
                    <a:pt x="64081" y="166665"/>
                  </a:moveTo>
                  <a:lnTo>
                    <a:pt x="62720" y="166665"/>
                  </a:lnTo>
                  <a:lnTo>
                    <a:pt x="61464" y="166769"/>
                  </a:lnTo>
                  <a:lnTo>
                    <a:pt x="60207" y="166958"/>
                  </a:lnTo>
                  <a:lnTo>
                    <a:pt x="65531" y="166958"/>
                  </a:lnTo>
                  <a:lnTo>
                    <a:pt x="64081" y="166665"/>
                  </a:lnTo>
                  <a:close/>
                </a:path>
                <a:path w="218440" h="384809" extrusionOk="0">
                  <a:moveTo>
                    <a:pt x="120043" y="127922"/>
                  </a:moveTo>
                  <a:lnTo>
                    <a:pt x="87222" y="127922"/>
                  </a:lnTo>
                  <a:lnTo>
                    <a:pt x="102195" y="146759"/>
                  </a:lnTo>
                  <a:lnTo>
                    <a:pt x="137378" y="166288"/>
                  </a:lnTo>
                  <a:lnTo>
                    <a:pt x="145744" y="166431"/>
                  </a:lnTo>
                  <a:lnTo>
                    <a:pt x="154045" y="165023"/>
                  </a:lnTo>
                  <a:lnTo>
                    <a:pt x="162050" y="161970"/>
                  </a:lnTo>
                  <a:lnTo>
                    <a:pt x="169534" y="157178"/>
                  </a:lnTo>
                  <a:lnTo>
                    <a:pt x="207134" y="157178"/>
                  </a:lnTo>
                  <a:lnTo>
                    <a:pt x="197711" y="145598"/>
                  </a:lnTo>
                  <a:lnTo>
                    <a:pt x="191934" y="141451"/>
                  </a:lnTo>
                  <a:lnTo>
                    <a:pt x="146278" y="141451"/>
                  </a:lnTo>
                  <a:lnTo>
                    <a:pt x="133608" y="140089"/>
                  </a:lnTo>
                  <a:lnTo>
                    <a:pt x="126907" y="136498"/>
                  </a:lnTo>
                  <a:lnTo>
                    <a:pt x="120043" y="127922"/>
                  </a:lnTo>
                  <a:close/>
                </a:path>
                <a:path w="218440" h="384809" extrusionOk="0">
                  <a:moveTo>
                    <a:pt x="120761" y="25632"/>
                  </a:moveTo>
                  <a:lnTo>
                    <a:pt x="64081" y="25632"/>
                  </a:lnTo>
                  <a:lnTo>
                    <a:pt x="80678" y="28373"/>
                  </a:lnTo>
                  <a:lnTo>
                    <a:pt x="94997" y="35992"/>
                  </a:lnTo>
                  <a:lnTo>
                    <a:pt x="106135" y="47582"/>
                  </a:lnTo>
                  <a:lnTo>
                    <a:pt x="113190" y="62238"/>
                  </a:lnTo>
                  <a:lnTo>
                    <a:pt x="115504" y="69819"/>
                  </a:lnTo>
                  <a:lnTo>
                    <a:pt x="123242" y="71202"/>
                  </a:lnTo>
                  <a:lnTo>
                    <a:pt x="137901" y="76579"/>
                  </a:lnTo>
                  <a:lnTo>
                    <a:pt x="149619" y="86420"/>
                  </a:lnTo>
                  <a:lnTo>
                    <a:pt x="157390" y="99698"/>
                  </a:lnTo>
                  <a:lnTo>
                    <a:pt x="160204" y="115389"/>
                  </a:lnTo>
                  <a:lnTo>
                    <a:pt x="160204" y="126530"/>
                  </a:lnTo>
                  <a:lnTo>
                    <a:pt x="159366" y="130613"/>
                  </a:lnTo>
                  <a:lnTo>
                    <a:pt x="156225" y="134372"/>
                  </a:lnTo>
                  <a:lnTo>
                    <a:pt x="152037" y="139524"/>
                  </a:lnTo>
                  <a:lnTo>
                    <a:pt x="146278" y="141451"/>
                  </a:lnTo>
                  <a:lnTo>
                    <a:pt x="191934" y="141451"/>
                  </a:lnTo>
                  <a:lnTo>
                    <a:pt x="183868" y="135660"/>
                  </a:lnTo>
                  <a:lnTo>
                    <a:pt x="185737" y="128840"/>
                  </a:lnTo>
                  <a:lnTo>
                    <a:pt x="171526" y="72756"/>
                  </a:lnTo>
                  <a:lnTo>
                    <a:pt x="135283" y="47715"/>
                  </a:lnTo>
                  <a:lnTo>
                    <a:pt x="123821" y="28448"/>
                  </a:lnTo>
                  <a:lnTo>
                    <a:pt x="120761" y="25632"/>
                  </a:lnTo>
                  <a:close/>
                </a:path>
                <a:path w="218440" h="384809" extrusionOk="0">
                  <a:moveTo>
                    <a:pt x="83348" y="76919"/>
                  </a:moveTo>
                  <a:lnTo>
                    <a:pt x="73332" y="78935"/>
                  </a:lnTo>
                  <a:lnTo>
                    <a:pt x="65181" y="84431"/>
                  </a:lnTo>
                  <a:lnTo>
                    <a:pt x="59700" y="92583"/>
                  </a:lnTo>
                  <a:lnTo>
                    <a:pt x="57694" y="102562"/>
                  </a:lnTo>
                  <a:lnTo>
                    <a:pt x="59700" y="112545"/>
                  </a:lnTo>
                  <a:lnTo>
                    <a:pt x="65181" y="120696"/>
                  </a:lnTo>
                  <a:lnTo>
                    <a:pt x="73332" y="126191"/>
                  </a:lnTo>
                  <a:lnTo>
                    <a:pt x="83348" y="128205"/>
                  </a:lnTo>
                  <a:lnTo>
                    <a:pt x="84604" y="128205"/>
                  </a:lnTo>
                  <a:lnTo>
                    <a:pt x="85965" y="128111"/>
                  </a:lnTo>
                  <a:lnTo>
                    <a:pt x="87222" y="127922"/>
                  </a:lnTo>
                  <a:lnTo>
                    <a:pt x="120043" y="127922"/>
                  </a:lnTo>
                  <a:lnTo>
                    <a:pt x="107221" y="111902"/>
                  </a:lnTo>
                  <a:lnTo>
                    <a:pt x="108373" y="109012"/>
                  </a:lnTo>
                  <a:lnTo>
                    <a:pt x="109001" y="105860"/>
                  </a:lnTo>
                  <a:lnTo>
                    <a:pt x="109001" y="102562"/>
                  </a:lnTo>
                  <a:lnTo>
                    <a:pt x="106981" y="92583"/>
                  </a:lnTo>
                  <a:lnTo>
                    <a:pt x="101475" y="84431"/>
                  </a:lnTo>
                  <a:lnTo>
                    <a:pt x="93320" y="78935"/>
                  </a:lnTo>
                  <a:lnTo>
                    <a:pt x="83348" y="76919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7" name="Google Shape;1367;p131"/>
            <p:cNvSpPr/>
            <p:nvPr/>
          </p:nvSpPr>
          <p:spPr>
            <a:xfrm>
              <a:off x="14868658" y="741514"/>
              <a:ext cx="218440" cy="384809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162194" y="0"/>
                  </a:moveTo>
                  <a:lnTo>
                    <a:pt x="153806" y="0"/>
                  </a:lnTo>
                  <a:lnTo>
                    <a:pt x="130747" y="3519"/>
                  </a:lnTo>
                  <a:lnTo>
                    <a:pt x="110492" y="13362"/>
                  </a:lnTo>
                  <a:lnTo>
                    <a:pt x="94123" y="28452"/>
                  </a:lnTo>
                  <a:lnTo>
                    <a:pt x="82719" y="47715"/>
                  </a:lnTo>
                  <a:lnTo>
                    <a:pt x="62432" y="57410"/>
                  </a:lnTo>
                  <a:lnTo>
                    <a:pt x="46386" y="72760"/>
                  </a:lnTo>
                  <a:lnTo>
                    <a:pt x="35836" y="92506"/>
                  </a:lnTo>
                  <a:lnTo>
                    <a:pt x="32040" y="115389"/>
                  </a:lnTo>
                  <a:lnTo>
                    <a:pt x="32145" y="128770"/>
                  </a:lnTo>
                  <a:lnTo>
                    <a:pt x="34135" y="135660"/>
                  </a:lnTo>
                  <a:lnTo>
                    <a:pt x="20231" y="145594"/>
                  </a:lnTo>
                  <a:lnTo>
                    <a:pt x="9449" y="158805"/>
                  </a:lnTo>
                  <a:lnTo>
                    <a:pt x="2477" y="174606"/>
                  </a:lnTo>
                  <a:lnTo>
                    <a:pt x="0" y="192308"/>
                  </a:lnTo>
                  <a:lnTo>
                    <a:pt x="2477" y="210015"/>
                  </a:lnTo>
                  <a:lnTo>
                    <a:pt x="9449" y="225816"/>
                  </a:lnTo>
                  <a:lnTo>
                    <a:pt x="20231" y="239028"/>
                  </a:lnTo>
                  <a:lnTo>
                    <a:pt x="34135" y="248966"/>
                  </a:lnTo>
                  <a:lnTo>
                    <a:pt x="32165" y="255786"/>
                  </a:lnTo>
                  <a:lnTo>
                    <a:pt x="46386" y="311870"/>
                  </a:lnTo>
                  <a:lnTo>
                    <a:pt x="82719" y="336911"/>
                  </a:lnTo>
                  <a:lnTo>
                    <a:pt x="94123" y="356176"/>
                  </a:lnTo>
                  <a:lnTo>
                    <a:pt x="110492" y="371270"/>
                  </a:lnTo>
                  <a:lnTo>
                    <a:pt x="130747" y="381116"/>
                  </a:lnTo>
                  <a:lnTo>
                    <a:pt x="153806" y="384637"/>
                  </a:lnTo>
                  <a:lnTo>
                    <a:pt x="168109" y="383117"/>
                  </a:lnTo>
                  <a:lnTo>
                    <a:pt x="181023" y="378611"/>
                  </a:lnTo>
                  <a:lnTo>
                    <a:pt x="192347" y="371199"/>
                  </a:lnTo>
                  <a:lnTo>
                    <a:pt x="201878" y="360962"/>
                  </a:lnTo>
                  <a:lnTo>
                    <a:pt x="203027" y="358994"/>
                  </a:lnTo>
                  <a:lnTo>
                    <a:pt x="153806" y="358994"/>
                  </a:lnTo>
                  <a:lnTo>
                    <a:pt x="137260" y="356253"/>
                  </a:lnTo>
                  <a:lnTo>
                    <a:pt x="122939" y="348634"/>
                  </a:lnTo>
                  <a:lnTo>
                    <a:pt x="111778" y="337044"/>
                  </a:lnTo>
                  <a:lnTo>
                    <a:pt x="104708" y="322388"/>
                  </a:lnTo>
                  <a:lnTo>
                    <a:pt x="102405" y="314807"/>
                  </a:lnTo>
                  <a:lnTo>
                    <a:pt x="94656" y="313425"/>
                  </a:lnTo>
                  <a:lnTo>
                    <a:pt x="80002" y="308049"/>
                  </a:lnTo>
                  <a:lnTo>
                    <a:pt x="68283" y="298210"/>
                  </a:lnTo>
                  <a:lnTo>
                    <a:pt x="60510" y="284932"/>
                  </a:lnTo>
                  <a:lnTo>
                    <a:pt x="57694" y="269237"/>
                  </a:lnTo>
                  <a:lnTo>
                    <a:pt x="57694" y="258096"/>
                  </a:lnTo>
                  <a:lnTo>
                    <a:pt x="58532" y="254013"/>
                  </a:lnTo>
                  <a:lnTo>
                    <a:pt x="61673" y="250254"/>
                  </a:lnTo>
                  <a:lnTo>
                    <a:pt x="65861" y="245102"/>
                  </a:lnTo>
                  <a:lnTo>
                    <a:pt x="71620" y="243175"/>
                  </a:lnTo>
                  <a:lnTo>
                    <a:pt x="119950" y="243175"/>
                  </a:lnTo>
                  <a:lnTo>
                    <a:pt x="115703" y="237867"/>
                  </a:lnTo>
                  <a:lnTo>
                    <a:pt x="108394" y="230398"/>
                  </a:lnTo>
                  <a:lnTo>
                    <a:pt x="104108" y="227448"/>
                  </a:lnTo>
                  <a:lnTo>
                    <a:pt x="48375" y="227448"/>
                  </a:lnTo>
                  <a:lnTo>
                    <a:pt x="39170" y="221628"/>
                  </a:lnTo>
                  <a:lnTo>
                    <a:pt x="31988" y="213498"/>
                  </a:lnTo>
                  <a:lnTo>
                    <a:pt x="27319" y="203559"/>
                  </a:lnTo>
                  <a:lnTo>
                    <a:pt x="25653" y="192308"/>
                  </a:lnTo>
                  <a:lnTo>
                    <a:pt x="27319" y="181063"/>
                  </a:lnTo>
                  <a:lnTo>
                    <a:pt x="31988" y="171126"/>
                  </a:lnTo>
                  <a:lnTo>
                    <a:pt x="39170" y="162998"/>
                  </a:lnTo>
                  <a:lnTo>
                    <a:pt x="48375" y="157178"/>
                  </a:lnTo>
                  <a:lnTo>
                    <a:pt x="104111" y="157178"/>
                  </a:lnTo>
                  <a:lnTo>
                    <a:pt x="108394" y="154230"/>
                  </a:lnTo>
                  <a:lnTo>
                    <a:pt x="115703" y="146759"/>
                  </a:lnTo>
                  <a:lnTo>
                    <a:pt x="119950" y="141451"/>
                  </a:lnTo>
                  <a:lnTo>
                    <a:pt x="71620" y="141451"/>
                  </a:lnTo>
                  <a:lnTo>
                    <a:pt x="65861" y="139524"/>
                  </a:lnTo>
                  <a:lnTo>
                    <a:pt x="61673" y="134383"/>
                  </a:lnTo>
                  <a:lnTo>
                    <a:pt x="58532" y="130613"/>
                  </a:lnTo>
                  <a:lnTo>
                    <a:pt x="57694" y="126540"/>
                  </a:lnTo>
                  <a:lnTo>
                    <a:pt x="57694" y="115389"/>
                  </a:lnTo>
                  <a:lnTo>
                    <a:pt x="60510" y="99698"/>
                  </a:lnTo>
                  <a:lnTo>
                    <a:pt x="68283" y="86420"/>
                  </a:lnTo>
                  <a:lnTo>
                    <a:pt x="80002" y="76579"/>
                  </a:lnTo>
                  <a:lnTo>
                    <a:pt x="94656" y="71202"/>
                  </a:lnTo>
                  <a:lnTo>
                    <a:pt x="102405" y="69819"/>
                  </a:lnTo>
                  <a:lnTo>
                    <a:pt x="104708" y="62238"/>
                  </a:lnTo>
                  <a:lnTo>
                    <a:pt x="111778" y="47582"/>
                  </a:lnTo>
                  <a:lnTo>
                    <a:pt x="122939" y="35992"/>
                  </a:lnTo>
                  <a:lnTo>
                    <a:pt x="137260" y="28373"/>
                  </a:lnTo>
                  <a:lnTo>
                    <a:pt x="153806" y="25632"/>
                  </a:lnTo>
                  <a:lnTo>
                    <a:pt x="170777" y="25632"/>
                  </a:lnTo>
                  <a:lnTo>
                    <a:pt x="177900" y="3832"/>
                  </a:lnTo>
                  <a:lnTo>
                    <a:pt x="170350" y="1340"/>
                  </a:lnTo>
                  <a:lnTo>
                    <a:pt x="162194" y="0"/>
                  </a:lnTo>
                  <a:close/>
                </a:path>
                <a:path w="218440" h="384809" extrusionOk="0">
                  <a:moveTo>
                    <a:pt x="190564" y="217668"/>
                  </a:moveTo>
                  <a:lnTo>
                    <a:pt x="157691" y="217668"/>
                  </a:lnTo>
                  <a:lnTo>
                    <a:pt x="183868" y="250379"/>
                  </a:lnTo>
                  <a:lnTo>
                    <a:pt x="187522" y="255856"/>
                  </a:lnTo>
                  <a:lnTo>
                    <a:pt x="190151" y="261680"/>
                  </a:lnTo>
                  <a:lnTo>
                    <a:pt x="191790" y="267931"/>
                  </a:lnTo>
                  <a:lnTo>
                    <a:pt x="192350" y="274410"/>
                  </a:lnTo>
                  <a:lnTo>
                    <a:pt x="192350" y="301299"/>
                  </a:lnTo>
                  <a:lnTo>
                    <a:pt x="181146" y="345800"/>
                  </a:lnTo>
                  <a:lnTo>
                    <a:pt x="153806" y="358994"/>
                  </a:lnTo>
                  <a:lnTo>
                    <a:pt x="203027" y="358994"/>
                  </a:lnTo>
                  <a:lnTo>
                    <a:pt x="209059" y="348634"/>
                  </a:lnTo>
                  <a:lnTo>
                    <a:pt x="214064" y="334523"/>
                  </a:lnTo>
                  <a:lnTo>
                    <a:pt x="217030" y="318652"/>
                  </a:lnTo>
                  <a:lnTo>
                    <a:pt x="218003" y="301299"/>
                  </a:lnTo>
                  <a:lnTo>
                    <a:pt x="218003" y="274410"/>
                  </a:lnTo>
                  <a:lnTo>
                    <a:pt x="217076" y="263611"/>
                  </a:lnTo>
                  <a:lnTo>
                    <a:pt x="214352" y="253191"/>
                  </a:lnTo>
                  <a:lnTo>
                    <a:pt x="209919" y="243367"/>
                  </a:lnTo>
                  <a:lnTo>
                    <a:pt x="203868" y="234359"/>
                  </a:lnTo>
                  <a:lnTo>
                    <a:pt x="190564" y="217668"/>
                  </a:lnTo>
                  <a:close/>
                </a:path>
                <a:path w="218440" h="384809" extrusionOk="0">
                  <a:moveTo>
                    <a:pt x="119950" y="243175"/>
                  </a:moveTo>
                  <a:lnTo>
                    <a:pt x="71620" y="243175"/>
                  </a:lnTo>
                  <a:lnTo>
                    <a:pt x="84290" y="244537"/>
                  </a:lnTo>
                  <a:lnTo>
                    <a:pt x="91096" y="248128"/>
                  </a:lnTo>
                  <a:lnTo>
                    <a:pt x="110781" y="272724"/>
                  </a:lnTo>
                  <a:lnTo>
                    <a:pt x="109630" y="275614"/>
                  </a:lnTo>
                  <a:lnTo>
                    <a:pt x="109001" y="278776"/>
                  </a:lnTo>
                  <a:lnTo>
                    <a:pt x="109001" y="282064"/>
                  </a:lnTo>
                  <a:lnTo>
                    <a:pt x="111007" y="292048"/>
                  </a:lnTo>
                  <a:lnTo>
                    <a:pt x="116488" y="300198"/>
                  </a:lnTo>
                  <a:lnTo>
                    <a:pt x="124639" y="305693"/>
                  </a:lnTo>
                  <a:lnTo>
                    <a:pt x="134655" y="307707"/>
                  </a:lnTo>
                  <a:lnTo>
                    <a:pt x="144627" y="305693"/>
                  </a:lnTo>
                  <a:lnTo>
                    <a:pt x="152783" y="300198"/>
                  </a:lnTo>
                  <a:lnTo>
                    <a:pt x="158288" y="292048"/>
                  </a:lnTo>
                  <a:lnTo>
                    <a:pt x="160309" y="282064"/>
                  </a:lnTo>
                  <a:lnTo>
                    <a:pt x="158288" y="272085"/>
                  </a:lnTo>
                  <a:lnTo>
                    <a:pt x="152783" y="263934"/>
                  </a:lnTo>
                  <a:lnTo>
                    <a:pt x="144627" y="258437"/>
                  </a:lnTo>
                  <a:lnTo>
                    <a:pt x="136105" y="256714"/>
                  </a:lnTo>
                  <a:lnTo>
                    <a:pt x="130781" y="256714"/>
                  </a:lnTo>
                  <a:lnTo>
                    <a:pt x="119950" y="243175"/>
                  </a:lnTo>
                  <a:close/>
                </a:path>
                <a:path w="218440" h="384809" extrusionOk="0">
                  <a:moveTo>
                    <a:pt x="134655" y="256421"/>
                  </a:moveTo>
                  <a:lnTo>
                    <a:pt x="133294" y="256421"/>
                  </a:lnTo>
                  <a:lnTo>
                    <a:pt x="132037" y="256526"/>
                  </a:lnTo>
                  <a:lnTo>
                    <a:pt x="130781" y="256714"/>
                  </a:lnTo>
                  <a:lnTo>
                    <a:pt x="136105" y="256714"/>
                  </a:lnTo>
                  <a:lnTo>
                    <a:pt x="134655" y="256421"/>
                  </a:lnTo>
                  <a:close/>
                </a:path>
                <a:path w="218440" h="384809" extrusionOk="0">
                  <a:moveTo>
                    <a:pt x="72151" y="218195"/>
                  </a:moveTo>
                  <a:lnTo>
                    <a:pt x="63858" y="219603"/>
                  </a:lnTo>
                  <a:lnTo>
                    <a:pt x="55857" y="222656"/>
                  </a:lnTo>
                  <a:lnTo>
                    <a:pt x="48375" y="227448"/>
                  </a:lnTo>
                  <a:lnTo>
                    <a:pt x="104108" y="227448"/>
                  </a:lnTo>
                  <a:lnTo>
                    <a:pt x="99877" y="224537"/>
                  </a:lnTo>
                  <a:lnTo>
                    <a:pt x="90475" y="220459"/>
                  </a:lnTo>
                  <a:lnTo>
                    <a:pt x="80510" y="218338"/>
                  </a:lnTo>
                  <a:lnTo>
                    <a:pt x="72151" y="218195"/>
                  </a:lnTo>
                  <a:close/>
                </a:path>
                <a:path w="218440" h="384809" extrusionOk="0">
                  <a:moveTo>
                    <a:pt x="153806" y="166675"/>
                  </a:moveTo>
                  <a:lnTo>
                    <a:pt x="143841" y="168689"/>
                  </a:lnTo>
                  <a:lnTo>
                    <a:pt x="135688" y="174183"/>
                  </a:lnTo>
                  <a:lnTo>
                    <a:pt x="130184" y="182330"/>
                  </a:lnTo>
                  <a:lnTo>
                    <a:pt x="128163" y="192308"/>
                  </a:lnTo>
                  <a:lnTo>
                    <a:pt x="130184" y="202293"/>
                  </a:lnTo>
                  <a:lnTo>
                    <a:pt x="135688" y="210447"/>
                  </a:lnTo>
                  <a:lnTo>
                    <a:pt x="143841" y="215945"/>
                  </a:lnTo>
                  <a:lnTo>
                    <a:pt x="153806" y="217961"/>
                  </a:lnTo>
                  <a:lnTo>
                    <a:pt x="155178" y="217961"/>
                  </a:lnTo>
                  <a:lnTo>
                    <a:pt x="156424" y="217857"/>
                  </a:lnTo>
                  <a:lnTo>
                    <a:pt x="157691" y="217668"/>
                  </a:lnTo>
                  <a:lnTo>
                    <a:pt x="190564" y="217668"/>
                  </a:lnTo>
                  <a:lnTo>
                    <a:pt x="177795" y="201648"/>
                  </a:lnTo>
                  <a:lnTo>
                    <a:pt x="178842" y="198758"/>
                  </a:lnTo>
                  <a:lnTo>
                    <a:pt x="179470" y="195606"/>
                  </a:lnTo>
                  <a:lnTo>
                    <a:pt x="179470" y="192308"/>
                  </a:lnTo>
                  <a:lnTo>
                    <a:pt x="177464" y="182330"/>
                  </a:lnTo>
                  <a:lnTo>
                    <a:pt x="171982" y="174183"/>
                  </a:lnTo>
                  <a:lnTo>
                    <a:pt x="163828" y="168689"/>
                  </a:lnTo>
                  <a:lnTo>
                    <a:pt x="153806" y="166675"/>
                  </a:lnTo>
                  <a:close/>
                </a:path>
                <a:path w="218440" h="384809" extrusionOk="0">
                  <a:moveTo>
                    <a:pt x="104111" y="157178"/>
                  </a:moveTo>
                  <a:lnTo>
                    <a:pt x="48375" y="157178"/>
                  </a:lnTo>
                  <a:lnTo>
                    <a:pt x="55857" y="161970"/>
                  </a:lnTo>
                  <a:lnTo>
                    <a:pt x="63858" y="165023"/>
                  </a:lnTo>
                  <a:lnTo>
                    <a:pt x="72151" y="166431"/>
                  </a:lnTo>
                  <a:lnTo>
                    <a:pt x="80510" y="166288"/>
                  </a:lnTo>
                  <a:lnTo>
                    <a:pt x="90475" y="164171"/>
                  </a:lnTo>
                  <a:lnTo>
                    <a:pt x="99877" y="160093"/>
                  </a:lnTo>
                  <a:lnTo>
                    <a:pt x="104111" y="157178"/>
                  </a:lnTo>
                  <a:close/>
                </a:path>
                <a:path w="218440" h="384809" extrusionOk="0">
                  <a:moveTo>
                    <a:pt x="134655" y="76919"/>
                  </a:moveTo>
                  <a:lnTo>
                    <a:pt x="124639" y="78933"/>
                  </a:lnTo>
                  <a:lnTo>
                    <a:pt x="116488" y="84428"/>
                  </a:lnTo>
                  <a:lnTo>
                    <a:pt x="111007" y="92578"/>
                  </a:lnTo>
                  <a:lnTo>
                    <a:pt x="109001" y="102562"/>
                  </a:lnTo>
                  <a:lnTo>
                    <a:pt x="109001" y="105860"/>
                  </a:lnTo>
                  <a:lnTo>
                    <a:pt x="109630" y="109012"/>
                  </a:lnTo>
                  <a:lnTo>
                    <a:pt x="110781" y="111902"/>
                  </a:lnTo>
                  <a:lnTo>
                    <a:pt x="91096" y="136498"/>
                  </a:lnTo>
                  <a:lnTo>
                    <a:pt x="84290" y="140100"/>
                  </a:lnTo>
                  <a:lnTo>
                    <a:pt x="71620" y="141451"/>
                  </a:lnTo>
                  <a:lnTo>
                    <a:pt x="119950" y="141451"/>
                  </a:lnTo>
                  <a:lnTo>
                    <a:pt x="130781" y="127912"/>
                  </a:lnTo>
                  <a:lnTo>
                    <a:pt x="136106" y="127912"/>
                  </a:lnTo>
                  <a:lnTo>
                    <a:pt x="144627" y="126191"/>
                  </a:lnTo>
                  <a:lnTo>
                    <a:pt x="152783" y="120696"/>
                  </a:lnTo>
                  <a:lnTo>
                    <a:pt x="158288" y="112545"/>
                  </a:lnTo>
                  <a:lnTo>
                    <a:pt x="160309" y="102562"/>
                  </a:lnTo>
                  <a:lnTo>
                    <a:pt x="158288" y="92578"/>
                  </a:lnTo>
                  <a:lnTo>
                    <a:pt x="152783" y="84428"/>
                  </a:lnTo>
                  <a:lnTo>
                    <a:pt x="144627" y="78933"/>
                  </a:lnTo>
                  <a:lnTo>
                    <a:pt x="134655" y="76919"/>
                  </a:lnTo>
                  <a:close/>
                </a:path>
                <a:path w="218440" h="384809" extrusionOk="0">
                  <a:moveTo>
                    <a:pt x="136106" y="127912"/>
                  </a:moveTo>
                  <a:lnTo>
                    <a:pt x="130781" y="127912"/>
                  </a:lnTo>
                  <a:lnTo>
                    <a:pt x="132037" y="128100"/>
                  </a:lnTo>
                  <a:lnTo>
                    <a:pt x="133294" y="128205"/>
                  </a:lnTo>
                  <a:lnTo>
                    <a:pt x="134655" y="128205"/>
                  </a:lnTo>
                  <a:lnTo>
                    <a:pt x="136106" y="127912"/>
                  </a:lnTo>
                  <a:close/>
                </a:path>
                <a:path w="218440" h="384809" extrusionOk="0">
                  <a:moveTo>
                    <a:pt x="170777" y="25632"/>
                  </a:moveTo>
                  <a:lnTo>
                    <a:pt x="159471" y="25632"/>
                  </a:lnTo>
                  <a:lnTo>
                    <a:pt x="164916" y="26533"/>
                  </a:lnTo>
                  <a:lnTo>
                    <a:pt x="169942" y="28187"/>
                  </a:lnTo>
                  <a:lnTo>
                    <a:pt x="170777" y="25632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68" name="Google Shape;1368;p131"/>
          <p:cNvSpPr txBox="1"/>
          <p:nvPr/>
        </p:nvSpPr>
        <p:spPr>
          <a:xfrm>
            <a:off x="476255" y="874764"/>
            <a:ext cx="5550900" cy="6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125" rIns="0" bIns="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" sz="4400" b="1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Домашнее задание</a:t>
            </a:r>
            <a:endParaRPr sz="4400" b="1" i="0" u="none" strike="noStrike" cap="non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369" name="Google Shape;1369;p131"/>
          <p:cNvSpPr txBox="1"/>
          <p:nvPr/>
        </p:nvSpPr>
        <p:spPr>
          <a:xfrm>
            <a:off x="476250" y="1852700"/>
            <a:ext cx="5158500" cy="21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noAutofit/>
          </a:bodyPr>
          <a:lstStyle/>
          <a:p>
            <a: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373E"/>
              </a:buClr>
              <a:buSzPts val="1500"/>
              <a:buFont typeface="IBM Plex Sans"/>
              <a:buChar char="●"/>
            </a:pPr>
            <a:r>
              <a:rPr lang="en" sz="1500">
                <a:solidFill>
                  <a:srgbClr val="2A2833"/>
                </a:solidFill>
                <a:latin typeface="IBM Plex Sans"/>
                <a:ea typeface="IBM Plex Sans"/>
                <a:cs typeface="IBM Plex Sans"/>
                <a:sym typeface="IBM Plex Sans"/>
              </a:rPr>
              <a:t>Выбрать продукт (можно работать со своей идеей или взять любой продукт, которым пользуетесь ежедневно)</a:t>
            </a:r>
            <a:endParaRPr sz="1500">
              <a:solidFill>
                <a:srgbClr val="2A2833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2A2833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373E"/>
              </a:buClr>
              <a:buSzPts val="1500"/>
              <a:buFont typeface="IBM Plex Sans"/>
              <a:buChar char="●"/>
            </a:pPr>
            <a:r>
              <a:rPr lang="en" sz="1500">
                <a:solidFill>
                  <a:srgbClr val="2A2833"/>
                </a:solidFill>
                <a:latin typeface="IBM Plex Sans"/>
                <a:ea typeface="IBM Plex Sans"/>
                <a:cs typeface="IBM Plex Sans"/>
                <a:sym typeface="IBM Plex Sans"/>
              </a:rPr>
              <a:t>С помощью  User Story Mapping составить "ходячий скелет" MVP и 2 последующих релиза для продукта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2A2833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b="0" i="0" u="none" strike="noStrike" cap="non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grpSp>
        <p:nvGrpSpPr>
          <p:cNvPr id="1370" name="Google Shape;1370;p131"/>
          <p:cNvGrpSpPr/>
          <p:nvPr/>
        </p:nvGrpSpPr>
        <p:grpSpPr>
          <a:xfrm>
            <a:off x="6049328" y="1132958"/>
            <a:ext cx="2505791" cy="3203618"/>
            <a:chOff x="13299491" y="2583381"/>
            <a:chExt cx="4627500" cy="6136024"/>
          </a:xfrm>
        </p:grpSpPr>
        <p:sp>
          <p:nvSpPr>
            <p:cNvPr id="1371" name="Google Shape;1371;p131"/>
            <p:cNvSpPr/>
            <p:nvPr/>
          </p:nvSpPr>
          <p:spPr>
            <a:xfrm>
              <a:off x="13825861" y="3129776"/>
              <a:ext cx="3508375" cy="4711065"/>
            </a:xfrm>
            <a:custGeom>
              <a:avLst/>
              <a:gdLst/>
              <a:ahLst/>
              <a:cxnLst/>
              <a:rect l="l" t="t" r="r" b="b"/>
              <a:pathLst>
                <a:path w="3508375" h="4711065" extrusionOk="0">
                  <a:moveTo>
                    <a:pt x="2358776" y="3329"/>
                  </a:moveTo>
                  <a:lnTo>
                    <a:pt x="0" y="3329"/>
                  </a:lnTo>
                  <a:lnTo>
                    <a:pt x="0" y="2861881"/>
                  </a:lnTo>
                  <a:lnTo>
                    <a:pt x="149943" y="3061770"/>
                  </a:lnTo>
                  <a:lnTo>
                    <a:pt x="102457" y="3085928"/>
                  </a:lnTo>
                  <a:lnTo>
                    <a:pt x="54350" y="3109562"/>
                  </a:lnTo>
                  <a:lnTo>
                    <a:pt x="0" y="3135066"/>
                  </a:lnTo>
                  <a:lnTo>
                    <a:pt x="0" y="4710935"/>
                  </a:lnTo>
                  <a:lnTo>
                    <a:pt x="3508165" y="4710935"/>
                  </a:lnTo>
                  <a:lnTo>
                    <a:pt x="3508165" y="559721"/>
                  </a:lnTo>
                  <a:lnTo>
                    <a:pt x="2968496" y="559721"/>
                  </a:lnTo>
                  <a:lnTo>
                    <a:pt x="2948248" y="513073"/>
                  </a:lnTo>
                  <a:lnTo>
                    <a:pt x="2265480" y="513073"/>
                  </a:lnTo>
                  <a:lnTo>
                    <a:pt x="2358776" y="3329"/>
                  </a:lnTo>
                  <a:close/>
                </a:path>
                <a:path w="3508375" h="4711065" extrusionOk="0">
                  <a:moveTo>
                    <a:pt x="3131737" y="43307"/>
                  </a:moveTo>
                  <a:lnTo>
                    <a:pt x="2968496" y="559721"/>
                  </a:lnTo>
                  <a:lnTo>
                    <a:pt x="3508165" y="559721"/>
                  </a:lnTo>
                  <a:lnTo>
                    <a:pt x="3508165" y="79955"/>
                  </a:lnTo>
                  <a:lnTo>
                    <a:pt x="3271628" y="79955"/>
                  </a:lnTo>
                  <a:lnTo>
                    <a:pt x="3131737" y="43307"/>
                  </a:lnTo>
                  <a:close/>
                </a:path>
                <a:path w="3508375" h="4711065" extrusionOk="0">
                  <a:moveTo>
                    <a:pt x="2815202" y="206559"/>
                  </a:moveTo>
                  <a:lnTo>
                    <a:pt x="2265480" y="513073"/>
                  </a:lnTo>
                  <a:lnTo>
                    <a:pt x="2948248" y="513073"/>
                  </a:lnTo>
                  <a:lnTo>
                    <a:pt x="2815202" y="206559"/>
                  </a:lnTo>
                  <a:close/>
                </a:path>
                <a:path w="3508375" h="4711065" extrusionOk="0">
                  <a:moveTo>
                    <a:pt x="3508165" y="0"/>
                  </a:moveTo>
                  <a:lnTo>
                    <a:pt x="3318328" y="0"/>
                  </a:lnTo>
                  <a:lnTo>
                    <a:pt x="3271628" y="79955"/>
                  </a:lnTo>
                  <a:lnTo>
                    <a:pt x="3508165" y="79955"/>
                  </a:lnTo>
                  <a:lnTo>
                    <a:pt x="3508165" y="0"/>
                  </a:lnTo>
                  <a:close/>
                </a:path>
              </a:pathLst>
            </a:custGeom>
            <a:solidFill>
              <a:srgbClr val="FFC21A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2" name="Google Shape;1372;p131"/>
            <p:cNvSpPr/>
            <p:nvPr/>
          </p:nvSpPr>
          <p:spPr>
            <a:xfrm>
              <a:off x="14868656" y="3902721"/>
              <a:ext cx="2465705" cy="3272154"/>
            </a:xfrm>
            <a:custGeom>
              <a:avLst/>
              <a:gdLst/>
              <a:ahLst/>
              <a:cxnLst/>
              <a:rect l="l" t="t" r="r" b="b"/>
              <a:pathLst>
                <a:path w="2465705" h="3272154" extrusionOk="0">
                  <a:moveTo>
                    <a:pt x="0" y="0"/>
                  </a:moveTo>
                  <a:lnTo>
                    <a:pt x="69945" y="146592"/>
                  </a:lnTo>
                  <a:lnTo>
                    <a:pt x="2368828" y="3271670"/>
                  </a:lnTo>
                  <a:lnTo>
                    <a:pt x="2465369" y="3058451"/>
                  </a:lnTo>
                  <a:lnTo>
                    <a:pt x="2465369" y="10028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3" name="Google Shape;1373;p131"/>
            <p:cNvSpPr/>
            <p:nvPr/>
          </p:nvSpPr>
          <p:spPr>
            <a:xfrm>
              <a:off x="16267986" y="2753292"/>
              <a:ext cx="563244" cy="460375"/>
            </a:xfrm>
            <a:custGeom>
              <a:avLst/>
              <a:gdLst/>
              <a:ahLst/>
              <a:cxnLst/>
              <a:rect l="l" t="t" r="r" b="b"/>
              <a:pathLst>
                <a:path w="563244" h="460375" extrusionOk="0">
                  <a:moveTo>
                    <a:pt x="239887" y="0"/>
                  </a:moveTo>
                  <a:lnTo>
                    <a:pt x="0" y="459766"/>
                  </a:lnTo>
                  <a:lnTo>
                    <a:pt x="293184" y="379799"/>
                  </a:lnTo>
                  <a:lnTo>
                    <a:pt x="563019" y="23318"/>
                  </a:lnTo>
                  <a:lnTo>
                    <a:pt x="239887" y="0"/>
                  </a:lnTo>
                  <a:close/>
                </a:path>
              </a:pathLst>
            </a:custGeom>
            <a:solidFill>
              <a:srgbClr val="FFC21A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4" name="Google Shape;1374;p131"/>
            <p:cNvSpPr/>
            <p:nvPr/>
          </p:nvSpPr>
          <p:spPr>
            <a:xfrm>
              <a:off x="17024194" y="2583381"/>
              <a:ext cx="170180" cy="263525"/>
            </a:xfrm>
            <a:custGeom>
              <a:avLst/>
              <a:gdLst/>
              <a:ahLst/>
              <a:cxnLst/>
              <a:rect l="l" t="t" r="r" b="b"/>
              <a:pathLst>
                <a:path w="170180" h="263525" extrusionOk="0">
                  <a:moveTo>
                    <a:pt x="0" y="0"/>
                  </a:moveTo>
                  <a:lnTo>
                    <a:pt x="0" y="263206"/>
                  </a:lnTo>
                  <a:lnTo>
                    <a:pt x="169942" y="1699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21A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5" name="Google Shape;1375;p131"/>
            <p:cNvSpPr/>
            <p:nvPr/>
          </p:nvSpPr>
          <p:spPr>
            <a:xfrm>
              <a:off x="17107541" y="7630821"/>
              <a:ext cx="370205" cy="309879"/>
            </a:xfrm>
            <a:custGeom>
              <a:avLst/>
              <a:gdLst/>
              <a:ahLst/>
              <a:cxnLst/>
              <a:rect l="l" t="t" r="r" b="b"/>
              <a:pathLst>
                <a:path w="370205" h="309879" extrusionOk="0">
                  <a:moveTo>
                    <a:pt x="319780" y="0"/>
                  </a:moveTo>
                  <a:lnTo>
                    <a:pt x="0" y="0"/>
                  </a:lnTo>
                  <a:lnTo>
                    <a:pt x="0" y="263206"/>
                  </a:lnTo>
                  <a:lnTo>
                    <a:pt x="369831" y="309854"/>
                  </a:lnTo>
                  <a:lnTo>
                    <a:pt x="319780" y="0"/>
                  </a:lnTo>
                  <a:close/>
                </a:path>
              </a:pathLst>
            </a:custGeom>
            <a:solidFill>
              <a:srgbClr val="FB2C3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6" name="Google Shape;1376;p131"/>
            <p:cNvSpPr/>
            <p:nvPr/>
          </p:nvSpPr>
          <p:spPr>
            <a:xfrm>
              <a:off x="13299491" y="3133105"/>
              <a:ext cx="4627500" cy="5586300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77" name="Google Shape;1377;p131"/>
          <p:cNvSpPr txBox="1"/>
          <p:nvPr/>
        </p:nvSpPr>
        <p:spPr>
          <a:xfrm>
            <a:off x="863227" y="264182"/>
            <a:ext cx="5404800" cy="2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075" tIns="41075" rIns="41075" bIns="41075" anchor="t" anchorCtr="0">
            <a:noAutofit/>
          </a:bodyPr>
          <a:lstStyle/>
          <a:p>
            <a:pPr marL="0" marR="787400" lvl="0" indent="0" algn="l" rtl="0">
              <a:lnSpc>
                <a:spcPct val="1012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en" sz="1300">
                <a:latin typeface="IBM Plex Sans"/>
                <a:ea typeface="IBM Plex Sans"/>
                <a:cs typeface="IBM Plex Sans"/>
                <a:sym typeface="IBM Plex Sans"/>
              </a:rPr>
              <a:t>Основы управления продуктом</a:t>
            </a:r>
            <a:endParaRPr sz="13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787400" lvl="0" indent="0" algn="l" rtl="0">
              <a:lnSpc>
                <a:spcPct val="1012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100"/>
          <p:cNvSpPr txBox="1">
            <a:spLocks noGrp="1"/>
          </p:cNvSpPr>
          <p:nvPr>
            <p:ph type="title"/>
          </p:nvPr>
        </p:nvSpPr>
        <p:spPr>
          <a:xfrm>
            <a:off x="452999" y="981725"/>
            <a:ext cx="6959100" cy="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3000" b="1">
                <a:solidFill>
                  <a:srgbClr val="858793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MVP</a:t>
            </a:r>
            <a:endParaRPr sz="3000" b="1">
              <a:solidFill>
                <a:srgbClr val="858793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858793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 </a:t>
            </a:r>
            <a:endParaRPr sz="30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703" name="Google Shape;703;p100"/>
          <p:cNvSpPr txBox="1"/>
          <p:nvPr/>
        </p:nvSpPr>
        <p:spPr>
          <a:xfrm>
            <a:off x="448349" y="1505525"/>
            <a:ext cx="8247300" cy="28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1325" rIns="0" bIns="0" anchor="t" anchorCtr="0">
            <a:noAutofit/>
          </a:bodyPr>
          <a:lstStyle/>
          <a:p>
            <a:pPr marL="127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4400" b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— </a:t>
            </a:r>
            <a:r>
              <a:rPr lang="en" sz="3300" b="1">
                <a:latin typeface="IBM Plex Sans"/>
                <a:ea typeface="IBM Plex Sans"/>
                <a:cs typeface="IBM Plex Sans"/>
                <a:sym typeface="IBM Plex Sans"/>
              </a:rPr>
              <a:t>это продукт, обладающий достаточным количеством функций, чтобы </a:t>
            </a:r>
            <a:r>
              <a:rPr lang="en" sz="3300" b="1">
                <a:solidFill>
                  <a:srgbClr val="6D31DF"/>
                </a:solidFill>
                <a:latin typeface="IBM Plex Sans"/>
                <a:ea typeface="IBM Plex Sans"/>
                <a:cs typeface="IBM Plex Sans"/>
                <a:sym typeface="IBM Plex Sans"/>
              </a:rPr>
              <a:t>удовлетворить пользователей</a:t>
            </a:r>
            <a:r>
              <a:rPr lang="en" sz="3300" b="1">
                <a:latin typeface="IBM Plex Sans"/>
                <a:ea typeface="IBM Plex Sans"/>
                <a:cs typeface="IBM Plex Sans"/>
                <a:sym typeface="IBM Plex Sans"/>
              </a:rPr>
              <a:t> и обеспечить обратную связь для будущего развития</a:t>
            </a:r>
            <a:endParaRPr sz="44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704" name="Google Shape;704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54250" y="326012"/>
            <a:ext cx="960445" cy="174626"/>
          </a:xfrm>
          <a:prstGeom prst="rect">
            <a:avLst/>
          </a:prstGeom>
          <a:noFill/>
          <a:ln>
            <a:noFill/>
          </a:ln>
        </p:spPr>
      </p:pic>
      <p:sp>
        <p:nvSpPr>
          <p:cNvPr id="705" name="Google Shape;705;p100"/>
          <p:cNvSpPr/>
          <p:nvPr/>
        </p:nvSpPr>
        <p:spPr>
          <a:xfrm>
            <a:off x="476250" y="335215"/>
            <a:ext cx="162086" cy="155852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6" name="Google Shape;706;p100"/>
          <p:cNvSpPr/>
          <p:nvPr/>
        </p:nvSpPr>
        <p:spPr>
          <a:xfrm>
            <a:off x="614362" y="380807"/>
            <a:ext cx="124238" cy="119459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2"/>
                </a:lnTo>
                <a:lnTo>
                  <a:pt x="146592" y="21690"/>
                </a:lnTo>
                <a:lnTo>
                  <a:pt x="0" y="168282"/>
                </a:lnTo>
                <a:lnTo>
                  <a:pt x="104708" y="272991"/>
                </a:lnTo>
                <a:lnTo>
                  <a:pt x="251301" y="126399"/>
                </a:lnTo>
                <a:lnTo>
                  <a:pt x="267563" y="101904"/>
                </a:lnTo>
                <a:lnTo>
                  <a:pt x="272983" y="74044"/>
                </a:lnTo>
                <a:lnTo>
                  <a:pt x="267563" y="46185"/>
                </a:lnTo>
                <a:lnTo>
                  <a:pt x="251301" y="21690"/>
                </a:lnTo>
                <a:lnTo>
                  <a:pt x="226809" y="5422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7" name="Google Shape;707;p100"/>
          <p:cNvSpPr/>
          <p:nvPr/>
        </p:nvSpPr>
        <p:spPr>
          <a:xfrm>
            <a:off x="571500" y="338137"/>
            <a:ext cx="121060" cy="116403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8" name="Google Shape;708;p100"/>
          <p:cNvSpPr/>
          <p:nvPr/>
        </p:nvSpPr>
        <p:spPr>
          <a:xfrm>
            <a:off x="571500" y="326031"/>
            <a:ext cx="181156" cy="174188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9" name="Google Shape;709;p100"/>
          <p:cNvSpPr txBox="1"/>
          <p:nvPr/>
        </p:nvSpPr>
        <p:spPr>
          <a:xfrm>
            <a:off x="863227" y="264182"/>
            <a:ext cx="5404800" cy="2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075" tIns="41075" rIns="41075" bIns="41075" anchor="t" anchorCtr="0">
            <a:noAutofit/>
          </a:bodyPr>
          <a:lstStyle/>
          <a:p>
            <a:pPr marL="0" marR="787400" lvl="0" indent="0" algn="l" rtl="0">
              <a:lnSpc>
                <a:spcPct val="1012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en" sz="1300">
                <a:latin typeface="IBM Plex Sans"/>
                <a:ea typeface="IBM Plex Sans"/>
                <a:cs typeface="IBM Plex Sans"/>
                <a:sym typeface="IBM Plex Sans"/>
              </a:rPr>
              <a:t>Основы управления продуктом</a:t>
            </a:r>
            <a:endParaRPr sz="13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787400" lvl="0" indent="0" algn="l" rtl="0">
              <a:lnSpc>
                <a:spcPct val="1012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p101"/>
          <p:cNvSpPr/>
          <p:nvPr/>
        </p:nvSpPr>
        <p:spPr>
          <a:xfrm>
            <a:off x="476250" y="335215"/>
            <a:ext cx="162086" cy="155852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715" name="Google Shape;715;p101"/>
          <p:cNvSpPr/>
          <p:nvPr/>
        </p:nvSpPr>
        <p:spPr>
          <a:xfrm>
            <a:off x="614362" y="380811"/>
            <a:ext cx="124238" cy="119459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716" name="Google Shape;716;p101"/>
          <p:cNvSpPr/>
          <p:nvPr/>
        </p:nvSpPr>
        <p:spPr>
          <a:xfrm>
            <a:off x="571500" y="338137"/>
            <a:ext cx="121060" cy="116403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717" name="Google Shape;717;p101"/>
          <p:cNvSpPr/>
          <p:nvPr/>
        </p:nvSpPr>
        <p:spPr>
          <a:xfrm>
            <a:off x="571500" y="326031"/>
            <a:ext cx="181156" cy="174188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718" name="Google Shape;718;p101"/>
          <p:cNvSpPr txBox="1">
            <a:spLocks noGrp="1"/>
          </p:cNvSpPr>
          <p:nvPr>
            <p:ph type="title"/>
          </p:nvPr>
        </p:nvSpPr>
        <p:spPr>
          <a:xfrm>
            <a:off x="450557" y="978552"/>
            <a:ext cx="6077700" cy="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MVP ≠ прототип</a:t>
            </a:r>
            <a:endParaRPr sz="30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719" name="Google Shape;719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54250" y="326012"/>
            <a:ext cx="960445" cy="174626"/>
          </a:xfrm>
          <a:prstGeom prst="rect">
            <a:avLst/>
          </a:prstGeom>
          <a:noFill/>
          <a:ln>
            <a:noFill/>
          </a:ln>
        </p:spPr>
      </p:pic>
      <p:sp>
        <p:nvSpPr>
          <p:cNvPr id="720" name="Google Shape;720;p101"/>
          <p:cNvSpPr txBox="1"/>
          <p:nvPr/>
        </p:nvSpPr>
        <p:spPr>
          <a:xfrm>
            <a:off x="863227" y="264182"/>
            <a:ext cx="5404800" cy="2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075" tIns="41075" rIns="41075" bIns="41075" anchor="t" anchorCtr="0">
            <a:noAutofit/>
          </a:bodyPr>
          <a:lstStyle/>
          <a:p>
            <a:pPr marL="0" marR="787400" lvl="0" indent="0" algn="l" rtl="0">
              <a:lnSpc>
                <a:spcPct val="1012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en" sz="1300">
                <a:latin typeface="IBM Plex Sans"/>
                <a:ea typeface="IBM Plex Sans"/>
                <a:cs typeface="IBM Plex Sans"/>
                <a:sym typeface="IBM Plex Sans"/>
              </a:rPr>
              <a:t>Основы управления продуктом</a:t>
            </a:r>
            <a:endParaRPr sz="13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787400" lvl="0" indent="0" algn="l" rtl="0">
              <a:lnSpc>
                <a:spcPct val="1012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721" name="Google Shape;721;p101"/>
          <p:cNvSpPr txBox="1"/>
          <p:nvPr/>
        </p:nvSpPr>
        <p:spPr>
          <a:xfrm>
            <a:off x="4655625" y="1731250"/>
            <a:ext cx="4352400" cy="308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Минимальный жизнеспособный продукт</a:t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marR="0" lvl="0" indent="-323850" algn="l" rtl="0">
              <a:lnSpc>
                <a:spcPct val="100000"/>
              </a:lnSpc>
              <a:spcBef>
                <a:spcPts val="1635"/>
              </a:spcBef>
              <a:spcAft>
                <a:spcPts val="0"/>
              </a:spcAft>
              <a:buClr>
                <a:srgbClr val="E7373E"/>
              </a:buClr>
              <a:buSzPts val="1500"/>
              <a:buFont typeface="IBM Plex Sans"/>
              <a:buChar char="+"/>
            </a:pPr>
            <a:r>
              <a:rPr lang="en" sz="15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Только функции, без которых нельзя</a:t>
            </a:r>
            <a:endParaRPr sz="15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373E"/>
              </a:buClr>
              <a:buSzPts val="1500"/>
              <a:buFont typeface="IBM Plex Sans"/>
              <a:buChar char="+"/>
            </a:pPr>
            <a:r>
              <a:rPr lang="en" sz="15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Но уже решает проблемы пользователя</a:t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MVP дает пользователям:</a:t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marR="0" lvl="0" indent="-323850" algn="l" rtl="0">
              <a:lnSpc>
                <a:spcPct val="100000"/>
              </a:lnSpc>
              <a:spcBef>
                <a:spcPts val="1635"/>
              </a:spcBef>
              <a:spcAft>
                <a:spcPts val="0"/>
              </a:spcAft>
              <a:buClr>
                <a:srgbClr val="E7373E"/>
              </a:buClr>
              <a:buSzPts val="1500"/>
              <a:buFont typeface="IBM Plex Sans"/>
              <a:buChar char="+"/>
            </a:pPr>
            <a:r>
              <a:rPr lang="en" sz="15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Достаточную ценность</a:t>
            </a:r>
            <a:endParaRPr sz="15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373E"/>
              </a:buClr>
              <a:buSzPts val="1500"/>
              <a:buFont typeface="IBM Plex Sans"/>
              <a:buChar char="+"/>
            </a:pPr>
            <a:r>
              <a:rPr lang="en" sz="15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Уровень надежности, который заслуживает их доверия</a:t>
            </a:r>
            <a:endParaRPr sz="15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373E"/>
              </a:buClr>
              <a:buSzPts val="1500"/>
              <a:buFont typeface="IBM Plex Sans"/>
              <a:buChar char="+"/>
            </a:pPr>
            <a:r>
              <a:rPr lang="en" sz="15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Уровень удобства использования</a:t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722" name="Google Shape;722;p101"/>
          <p:cNvSpPr txBox="1"/>
          <p:nvPr/>
        </p:nvSpPr>
        <p:spPr>
          <a:xfrm>
            <a:off x="1015050" y="2291450"/>
            <a:ext cx="2955300" cy="7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6375" rIns="0" bIns="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4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Minimum</a:t>
            </a:r>
            <a:endParaRPr sz="40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4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Valuable     </a:t>
            </a:r>
            <a:r>
              <a:rPr lang="en" sz="4000" b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Product</a:t>
            </a:r>
            <a:endParaRPr sz="4000" b="1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102"/>
          <p:cNvSpPr/>
          <p:nvPr/>
        </p:nvSpPr>
        <p:spPr>
          <a:xfrm>
            <a:off x="476250" y="335215"/>
            <a:ext cx="162086" cy="155852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728" name="Google Shape;728;p102"/>
          <p:cNvSpPr/>
          <p:nvPr/>
        </p:nvSpPr>
        <p:spPr>
          <a:xfrm>
            <a:off x="614362" y="380811"/>
            <a:ext cx="124238" cy="119459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729" name="Google Shape;729;p102"/>
          <p:cNvSpPr/>
          <p:nvPr/>
        </p:nvSpPr>
        <p:spPr>
          <a:xfrm>
            <a:off x="571500" y="338137"/>
            <a:ext cx="121060" cy="116403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730" name="Google Shape;730;p102"/>
          <p:cNvSpPr/>
          <p:nvPr/>
        </p:nvSpPr>
        <p:spPr>
          <a:xfrm>
            <a:off x="571500" y="326031"/>
            <a:ext cx="181156" cy="174188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pic>
        <p:nvPicPr>
          <p:cNvPr id="731" name="Google Shape;731;p102"/>
          <p:cNvPicPr preferRelativeResize="0"/>
          <p:nvPr/>
        </p:nvPicPr>
        <p:blipFill rotWithShape="1">
          <a:blip r:embed="rId3">
            <a:alphaModFix/>
          </a:blip>
          <a:srcRect l="14806" r="18734" b="26128"/>
          <a:stretch/>
        </p:blipFill>
        <p:spPr>
          <a:xfrm>
            <a:off x="4070057" y="1441957"/>
            <a:ext cx="4774018" cy="2931696"/>
          </a:xfrm>
          <a:prstGeom prst="rect">
            <a:avLst/>
          </a:prstGeom>
          <a:noFill/>
          <a:ln>
            <a:noFill/>
          </a:ln>
        </p:spPr>
      </p:pic>
      <p:sp>
        <p:nvSpPr>
          <p:cNvPr id="732" name="Google Shape;732;p102"/>
          <p:cNvSpPr/>
          <p:nvPr/>
        </p:nvSpPr>
        <p:spPr>
          <a:xfrm>
            <a:off x="476253" y="1741020"/>
            <a:ext cx="3880800" cy="26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Для проверки гипотезы необходим достаточный уровень качества:</a:t>
            </a:r>
            <a:endParaRPr sz="16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endParaRPr sz="1600" i="0" u="none" strike="noStrike" cap="non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28575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IBM Plex Sans"/>
              <a:buChar char="•"/>
            </a:pPr>
            <a:r>
              <a:rPr lang="en" sz="160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Понятный интерфейс</a:t>
            </a:r>
            <a:endParaRPr sz="16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28575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IBM Plex Sans"/>
              <a:buChar char="•"/>
            </a:pPr>
            <a:r>
              <a:rPr lang="en" sz="160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Знакомые пользователю паттерны «как в других продуктах»</a:t>
            </a:r>
            <a:endParaRPr sz="16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28575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IBM Plex Sans"/>
              <a:buChar char="•"/>
            </a:pPr>
            <a:r>
              <a:rPr lang="en" sz="160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Достаточная надежность и время ответа сервиса</a:t>
            </a:r>
            <a:endParaRPr sz="16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28575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IBM Plex Sans"/>
              <a:buChar char="•"/>
            </a:pPr>
            <a:r>
              <a:rPr lang="en" sz="160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Безопасная оплата </a:t>
            </a:r>
            <a:endParaRPr sz="16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endParaRPr sz="1600" i="0" u="none" strike="noStrike" cap="non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733" name="Google Shape;733;p102"/>
          <p:cNvSpPr txBox="1"/>
          <p:nvPr/>
        </p:nvSpPr>
        <p:spPr>
          <a:xfrm>
            <a:off x="476250" y="4681625"/>
            <a:ext cx="3593700" cy="3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i="1">
                <a:solidFill>
                  <a:srgbClr val="999999"/>
                </a:solidFill>
              </a:rPr>
              <a:t>Иллюстрация из </a:t>
            </a:r>
            <a:r>
              <a:rPr lang="en" sz="1100" i="1" u="sng">
                <a:solidFill>
                  <a:srgbClr val="999999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статьи</a:t>
            </a:r>
            <a:r>
              <a:rPr lang="en" sz="1100" i="1">
                <a:solidFill>
                  <a:srgbClr val="999999"/>
                </a:solidFill>
              </a:rPr>
              <a:t> Евгения Егорова</a:t>
            </a:r>
            <a:endParaRPr sz="1100" i="1">
              <a:solidFill>
                <a:srgbClr val="999999"/>
              </a:solidFill>
            </a:endParaRPr>
          </a:p>
        </p:txBody>
      </p:sp>
      <p:sp>
        <p:nvSpPr>
          <p:cNvPr id="734" name="Google Shape;734;p102"/>
          <p:cNvSpPr txBox="1">
            <a:spLocks noGrp="1"/>
          </p:cNvSpPr>
          <p:nvPr>
            <p:ph type="title"/>
          </p:nvPr>
        </p:nvSpPr>
        <p:spPr>
          <a:xfrm>
            <a:off x="450955" y="981703"/>
            <a:ext cx="7620000" cy="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Достаточное качество</a:t>
            </a:r>
            <a:endParaRPr sz="30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735" name="Google Shape;735;p10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54250" y="326012"/>
            <a:ext cx="960445" cy="174626"/>
          </a:xfrm>
          <a:prstGeom prst="rect">
            <a:avLst/>
          </a:prstGeom>
          <a:noFill/>
          <a:ln>
            <a:noFill/>
          </a:ln>
        </p:spPr>
      </p:pic>
      <p:sp>
        <p:nvSpPr>
          <p:cNvPr id="736" name="Google Shape;736;p102"/>
          <p:cNvSpPr txBox="1"/>
          <p:nvPr/>
        </p:nvSpPr>
        <p:spPr>
          <a:xfrm>
            <a:off x="863227" y="264182"/>
            <a:ext cx="5404800" cy="2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075" tIns="41075" rIns="41075" bIns="41075" anchor="t" anchorCtr="0">
            <a:noAutofit/>
          </a:bodyPr>
          <a:lstStyle/>
          <a:p>
            <a:pPr marL="0" marR="787400" lvl="0" indent="0" algn="l" rtl="0">
              <a:lnSpc>
                <a:spcPct val="1012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>
                <a:latin typeface="IBM Plex Sans"/>
                <a:ea typeface="IBM Plex Sans"/>
                <a:cs typeface="IBM Plex Sans"/>
                <a:sym typeface="IBM Plex Sans"/>
              </a:rPr>
              <a:t>Основы управления продуктом</a:t>
            </a:r>
            <a:endParaRPr sz="13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787400" lvl="0" indent="0" algn="l" rtl="0">
              <a:lnSpc>
                <a:spcPct val="1012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03"/>
          <p:cNvSpPr/>
          <p:nvPr/>
        </p:nvSpPr>
        <p:spPr>
          <a:xfrm>
            <a:off x="476250" y="335215"/>
            <a:ext cx="162086" cy="155852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742" name="Google Shape;742;p103"/>
          <p:cNvSpPr/>
          <p:nvPr/>
        </p:nvSpPr>
        <p:spPr>
          <a:xfrm>
            <a:off x="614362" y="380811"/>
            <a:ext cx="124238" cy="119459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743" name="Google Shape;743;p103"/>
          <p:cNvSpPr/>
          <p:nvPr/>
        </p:nvSpPr>
        <p:spPr>
          <a:xfrm>
            <a:off x="571500" y="338137"/>
            <a:ext cx="121060" cy="116403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744" name="Google Shape;744;p103"/>
          <p:cNvSpPr/>
          <p:nvPr/>
        </p:nvSpPr>
        <p:spPr>
          <a:xfrm>
            <a:off x="571500" y="326031"/>
            <a:ext cx="181156" cy="174188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745" name="Google Shape;745;p103"/>
          <p:cNvSpPr/>
          <p:nvPr/>
        </p:nvSpPr>
        <p:spPr>
          <a:xfrm>
            <a:off x="476248" y="1615575"/>
            <a:ext cx="6674400" cy="26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endParaRPr sz="1600" i="0" u="none" strike="noStrike" cap="non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E7373E"/>
              </a:buClr>
              <a:buSzPts val="2400"/>
              <a:buFont typeface="IBM Plex Sans"/>
              <a:buChar char="●"/>
            </a:pPr>
            <a:r>
              <a:rPr lang="en" sz="2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Уменьшить риск неопределенности</a:t>
            </a:r>
            <a:endParaRPr sz="2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E7373E"/>
              </a:buClr>
              <a:buSzPts val="2400"/>
              <a:buFont typeface="IBM Plex Sans"/>
              <a:buChar char="●"/>
            </a:pPr>
            <a:r>
              <a:rPr lang="en" sz="2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Сэкономить время и деньги</a:t>
            </a:r>
            <a:endParaRPr sz="2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E7373E"/>
              </a:buClr>
              <a:buSzPts val="2400"/>
              <a:buFont typeface="IBM Plex Sans"/>
              <a:buChar char="●"/>
            </a:pPr>
            <a:r>
              <a:rPr lang="en" sz="2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Снизить риск выдать желаемое за действительное</a:t>
            </a:r>
            <a:endParaRPr sz="2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E7373E"/>
              </a:buClr>
              <a:buSzPts val="2400"/>
              <a:buFont typeface="IBM Plex Sans"/>
              <a:buChar char="●"/>
            </a:pPr>
            <a:r>
              <a:rPr lang="en" sz="2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Понять продуктовые метрики</a:t>
            </a:r>
            <a:endParaRPr sz="2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E7373E"/>
              </a:buClr>
              <a:buSzPts val="2400"/>
              <a:buFont typeface="IBM Plex Sans"/>
              <a:buChar char="●"/>
            </a:pPr>
            <a:r>
              <a:rPr lang="en" sz="2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Раньше вывести продукт на рынок и получить обратную связь</a:t>
            </a:r>
            <a:endParaRPr sz="2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746" name="Google Shape;746;p103"/>
          <p:cNvSpPr txBox="1">
            <a:spLocks noGrp="1"/>
          </p:cNvSpPr>
          <p:nvPr>
            <p:ph type="title"/>
          </p:nvPr>
        </p:nvSpPr>
        <p:spPr>
          <a:xfrm>
            <a:off x="450955" y="981703"/>
            <a:ext cx="7620000" cy="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Цели создания MVP </a:t>
            </a:r>
            <a:endParaRPr sz="30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747" name="Google Shape;747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54250" y="326012"/>
            <a:ext cx="960445" cy="174626"/>
          </a:xfrm>
          <a:prstGeom prst="rect">
            <a:avLst/>
          </a:prstGeom>
          <a:noFill/>
          <a:ln>
            <a:noFill/>
          </a:ln>
        </p:spPr>
      </p:pic>
      <p:sp>
        <p:nvSpPr>
          <p:cNvPr id="748" name="Google Shape;748;p103"/>
          <p:cNvSpPr txBox="1"/>
          <p:nvPr/>
        </p:nvSpPr>
        <p:spPr>
          <a:xfrm>
            <a:off x="863227" y="264182"/>
            <a:ext cx="5404800" cy="2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075" tIns="41075" rIns="41075" bIns="41075" anchor="t" anchorCtr="0">
            <a:noAutofit/>
          </a:bodyPr>
          <a:lstStyle/>
          <a:p>
            <a:pPr marL="0" marR="787400" lvl="0" indent="0" algn="l" rtl="0">
              <a:lnSpc>
                <a:spcPct val="1012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>
                <a:latin typeface="IBM Plex Sans"/>
                <a:ea typeface="IBM Plex Sans"/>
                <a:cs typeface="IBM Plex Sans"/>
                <a:sym typeface="IBM Plex Sans"/>
              </a:rPr>
              <a:t>Основы управления продуктом</a:t>
            </a:r>
            <a:endParaRPr sz="13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787400" lvl="0" indent="0" algn="l" rtl="0">
              <a:lnSpc>
                <a:spcPct val="1012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104"/>
          <p:cNvSpPr txBox="1"/>
          <p:nvPr/>
        </p:nvSpPr>
        <p:spPr>
          <a:xfrm>
            <a:off x="456067" y="2260291"/>
            <a:ext cx="2456400" cy="115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latin typeface="IBM Plex Sans"/>
                <a:ea typeface="IBM Plex Sans"/>
                <a:cs typeface="IBM Plex Sans"/>
                <a:sym typeface="IBM Plex Sans"/>
              </a:rPr>
              <a:t>Реальность</a:t>
            </a:r>
            <a:endParaRPr sz="15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0" lvl="0" indent="0" algn="l" rtl="0">
              <a:lnSpc>
                <a:spcPct val="108500"/>
              </a:lnSpc>
              <a:spcBef>
                <a:spcPts val="800"/>
              </a:spcBef>
              <a:spcAft>
                <a:spcPts val="0"/>
              </a:spcAft>
              <a:buSzPts val="1100"/>
              <a:buNone/>
            </a:pPr>
            <a:r>
              <a:rPr lang="en" sz="1300">
                <a:solidFill>
                  <a:srgbClr val="858793"/>
                </a:solidFill>
                <a:latin typeface="IBM Plex Sans"/>
                <a:ea typeface="IBM Plex Sans"/>
                <a:cs typeface="IBM Plex Sans"/>
                <a:sym typeface="IBM Plex Sans"/>
              </a:rPr>
              <a:t>Корректно ли мы представляем себе продукт и наших пользователей</a:t>
            </a:r>
            <a:endParaRPr sz="1300">
              <a:solidFill>
                <a:srgbClr val="858793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754" name="Google Shape;754;p104"/>
          <p:cNvSpPr txBox="1"/>
          <p:nvPr/>
        </p:nvSpPr>
        <p:spPr>
          <a:xfrm>
            <a:off x="3329722" y="2257249"/>
            <a:ext cx="2458200" cy="15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latin typeface="IBM Plex Sans"/>
                <a:ea typeface="IBM Plex Sans"/>
                <a:cs typeface="IBM Plex Sans"/>
                <a:sym typeface="IBM Plex Sans"/>
              </a:rPr>
              <a:t>Ценность</a:t>
            </a:r>
            <a:endParaRPr sz="15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88900" lvl="0" indent="0" algn="l" rtl="0">
              <a:lnSpc>
                <a:spcPct val="1085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858793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Полезна ли потенциальная фича для клиента и пользуются ли ей так как задумано</a:t>
            </a:r>
            <a:endParaRPr sz="1300">
              <a:solidFill>
                <a:srgbClr val="858793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88900" lvl="0" indent="0" algn="l" rtl="0">
              <a:lnSpc>
                <a:spcPct val="1085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300">
              <a:solidFill>
                <a:srgbClr val="858793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88900" lvl="0" indent="0" algn="l" rtl="0">
              <a:lnSpc>
                <a:spcPct val="1085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300">
              <a:solidFill>
                <a:srgbClr val="858793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755" name="Google Shape;755;p104"/>
          <p:cNvSpPr txBox="1"/>
          <p:nvPr/>
        </p:nvSpPr>
        <p:spPr>
          <a:xfrm>
            <a:off x="6186153" y="2132001"/>
            <a:ext cx="2201700" cy="14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4675" rIns="0" bIns="0" anchor="t" anchorCtr="0">
            <a:noAutofit/>
          </a:bodyPr>
          <a:lstStyle/>
          <a:p>
            <a:pPr marL="12700" marR="0" lvl="0" indent="-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latin typeface="IBM Plex Sans"/>
                <a:ea typeface="IBM Plex Sans"/>
                <a:cs typeface="IBM Plex Sans"/>
                <a:sym typeface="IBM Plex Sans"/>
              </a:rPr>
              <a:t>Окружение</a:t>
            </a:r>
            <a:endParaRPr sz="15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12700" marR="0" lvl="0" indent="0" algn="l" rtl="0">
              <a:lnSpc>
                <a:spcPct val="1085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858793"/>
                </a:solidFill>
                <a:latin typeface="IBM Plex Sans"/>
                <a:ea typeface="IBM Plex Sans"/>
                <a:cs typeface="IBM Plex Sans"/>
                <a:sym typeface="IBM Plex Sans"/>
              </a:rPr>
              <a:t>В каком порядке выводить функционал продукта и есть ли влияние на другие части продукта</a:t>
            </a:r>
            <a:endParaRPr sz="1300">
              <a:solidFill>
                <a:srgbClr val="858793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12700" marR="0" lvl="0" indent="0" algn="l" rtl="0">
              <a:lnSpc>
                <a:spcPct val="1085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300">
              <a:solidFill>
                <a:srgbClr val="858793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12700" marR="0" lvl="0" indent="0" algn="l" rtl="0">
              <a:lnSpc>
                <a:spcPct val="1085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300">
              <a:solidFill>
                <a:srgbClr val="858793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756" name="Google Shape;756;p104"/>
          <p:cNvSpPr/>
          <p:nvPr/>
        </p:nvSpPr>
        <p:spPr>
          <a:xfrm>
            <a:off x="466320" y="1699038"/>
            <a:ext cx="476437" cy="458112"/>
          </a:xfrm>
          <a:custGeom>
            <a:avLst/>
            <a:gdLst/>
            <a:ahLst/>
            <a:cxnLst/>
            <a:rect l="l" t="t" r="r" b="b"/>
            <a:pathLst>
              <a:path w="1047114" h="1047114" extrusionOk="0">
                <a:moveTo>
                  <a:pt x="523544" y="0"/>
                </a:moveTo>
                <a:lnTo>
                  <a:pt x="475891" y="2139"/>
                </a:lnTo>
                <a:lnTo>
                  <a:pt x="429437" y="8435"/>
                </a:lnTo>
                <a:lnTo>
                  <a:pt x="384366" y="18701"/>
                </a:lnTo>
                <a:lnTo>
                  <a:pt x="340863" y="32754"/>
                </a:lnTo>
                <a:lnTo>
                  <a:pt x="299114" y="50408"/>
                </a:lnTo>
                <a:lnTo>
                  <a:pt x="259302" y="71479"/>
                </a:lnTo>
                <a:lnTo>
                  <a:pt x="221613" y="95782"/>
                </a:lnTo>
                <a:lnTo>
                  <a:pt x="186232" y="123131"/>
                </a:lnTo>
                <a:lnTo>
                  <a:pt x="153343" y="153343"/>
                </a:lnTo>
                <a:lnTo>
                  <a:pt x="123131" y="186232"/>
                </a:lnTo>
                <a:lnTo>
                  <a:pt x="95782" y="221613"/>
                </a:lnTo>
                <a:lnTo>
                  <a:pt x="71479" y="259302"/>
                </a:lnTo>
                <a:lnTo>
                  <a:pt x="50408" y="299114"/>
                </a:lnTo>
                <a:lnTo>
                  <a:pt x="32754" y="340863"/>
                </a:lnTo>
                <a:lnTo>
                  <a:pt x="18701" y="384366"/>
                </a:lnTo>
                <a:lnTo>
                  <a:pt x="8435" y="429437"/>
                </a:lnTo>
                <a:lnTo>
                  <a:pt x="2139" y="475891"/>
                </a:lnTo>
                <a:lnTo>
                  <a:pt x="0" y="523544"/>
                </a:lnTo>
                <a:lnTo>
                  <a:pt x="2139" y="571197"/>
                </a:lnTo>
                <a:lnTo>
                  <a:pt x="8435" y="617651"/>
                </a:lnTo>
                <a:lnTo>
                  <a:pt x="18701" y="662722"/>
                </a:lnTo>
                <a:lnTo>
                  <a:pt x="32754" y="706224"/>
                </a:lnTo>
                <a:lnTo>
                  <a:pt x="50408" y="747974"/>
                </a:lnTo>
                <a:lnTo>
                  <a:pt x="71479" y="787785"/>
                </a:lnTo>
                <a:lnTo>
                  <a:pt x="95782" y="825474"/>
                </a:lnTo>
                <a:lnTo>
                  <a:pt x="123131" y="860856"/>
                </a:lnTo>
                <a:lnTo>
                  <a:pt x="153343" y="893745"/>
                </a:lnTo>
                <a:lnTo>
                  <a:pt x="186232" y="923956"/>
                </a:lnTo>
                <a:lnTo>
                  <a:pt x="221613" y="951306"/>
                </a:lnTo>
                <a:lnTo>
                  <a:pt x="259302" y="975608"/>
                </a:lnTo>
                <a:lnTo>
                  <a:pt x="299114" y="996679"/>
                </a:lnTo>
                <a:lnTo>
                  <a:pt x="340863" y="1014333"/>
                </a:lnTo>
                <a:lnTo>
                  <a:pt x="384366" y="1028386"/>
                </a:lnTo>
                <a:lnTo>
                  <a:pt x="429437" y="1038653"/>
                </a:lnTo>
                <a:lnTo>
                  <a:pt x="475891" y="1044948"/>
                </a:lnTo>
                <a:lnTo>
                  <a:pt x="523544" y="1047088"/>
                </a:lnTo>
                <a:lnTo>
                  <a:pt x="571197" y="1044948"/>
                </a:lnTo>
                <a:lnTo>
                  <a:pt x="617651" y="1038653"/>
                </a:lnTo>
                <a:lnTo>
                  <a:pt x="662722" y="1028386"/>
                </a:lnTo>
                <a:lnTo>
                  <a:pt x="706224" y="1014333"/>
                </a:lnTo>
                <a:lnTo>
                  <a:pt x="747974" y="996679"/>
                </a:lnTo>
                <a:lnTo>
                  <a:pt x="787785" y="975608"/>
                </a:lnTo>
                <a:lnTo>
                  <a:pt x="825474" y="951306"/>
                </a:lnTo>
                <a:lnTo>
                  <a:pt x="860856" y="923956"/>
                </a:lnTo>
                <a:lnTo>
                  <a:pt x="893745" y="893745"/>
                </a:lnTo>
                <a:lnTo>
                  <a:pt x="923956" y="860856"/>
                </a:lnTo>
                <a:lnTo>
                  <a:pt x="951306" y="825474"/>
                </a:lnTo>
                <a:lnTo>
                  <a:pt x="975608" y="787785"/>
                </a:lnTo>
                <a:lnTo>
                  <a:pt x="996679" y="747974"/>
                </a:lnTo>
                <a:lnTo>
                  <a:pt x="1014333" y="706224"/>
                </a:lnTo>
                <a:lnTo>
                  <a:pt x="1028386" y="662722"/>
                </a:lnTo>
                <a:lnTo>
                  <a:pt x="1038653" y="617651"/>
                </a:lnTo>
                <a:lnTo>
                  <a:pt x="1044948" y="571197"/>
                </a:lnTo>
                <a:lnTo>
                  <a:pt x="1047088" y="523544"/>
                </a:lnTo>
                <a:lnTo>
                  <a:pt x="1044948" y="475891"/>
                </a:lnTo>
                <a:lnTo>
                  <a:pt x="1038653" y="429437"/>
                </a:lnTo>
                <a:lnTo>
                  <a:pt x="1028386" y="384366"/>
                </a:lnTo>
                <a:lnTo>
                  <a:pt x="1014333" y="340863"/>
                </a:lnTo>
                <a:lnTo>
                  <a:pt x="996679" y="299114"/>
                </a:lnTo>
                <a:lnTo>
                  <a:pt x="975608" y="259302"/>
                </a:lnTo>
                <a:lnTo>
                  <a:pt x="951306" y="221613"/>
                </a:lnTo>
                <a:lnTo>
                  <a:pt x="923956" y="186232"/>
                </a:lnTo>
                <a:lnTo>
                  <a:pt x="893745" y="153343"/>
                </a:lnTo>
                <a:lnTo>
                  <a:pt x="860856" y="123131"/>
                </a:lnTo>
                <a:lnTo>
                  <a:pt x="825474" y="95782"/>
                </a:lnTo>
                <a:lnTo>
                  <a:pt x="787785" y="71479"/>
                </a:lnTo>
                <a:lnTo>
                  <a:pt x="747974" y="50408"/>
                </a:lnTo>
                <a:lnTo>
                  <a:pt x="706224" y="32754"/>
                </a:lnTo>
                <a:lnTo>
                  <a:pt x="662722" y="18701"/>
                </a:lnTo>
                <a:lnTo>
                  <a:pt x="617651" y="8435"/>
                </a:lnTo>
                <a:lnTo>
                  <a:pt x="571197" y="2139"/>
                </a:lnTo>
                <a:lnTo>
                  <a:pt x="523544" y="0"/>
                </a:lnTo>
                <a:close/>
              </a:path>
            </a:pathLst>
          </a:custGeom>
          <a:solidFill>
            <a:srgbClr val="FC2C3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757" name="Google Shape;757;p104"/>
          <p:cNvSpPr/>
          <p:nvPr/>
        </p:nvSpPr>
        <p:spPr>
          <a:xfrm>
            <a:off x="3145631" y="1699038"/>
            <a:ext cx="0" cy="2977872"/>
          </a:xfrm>
          <a:custGeom>
            <a:avLst/>
            <a:gdLst/>
            <a:ahLst/>
            <a:cxnLst/>
            <a:rect l="l" t="t" r="r" b="b"/>
            <a:pathLst>
              <a:path w="120000" h="6806565" extrusionOk="0">
                <a:moveTo>
                  <a:pt x="0" y="0"/>
                </a:moveTo>
                <a:lnTo>
                  <a:pt x="0" y="6806075"/>
                </a:lnTo>
              </a:path>
            </a:pathLst>
          </a:custGeom>
          <a:noFill/>
          <a:ln w="10450" cap="flat" cmpd="sng">
            <a:solidFill>
              <a:srgbClr val="D2D2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758" name="Google Shape;758;p104"/>
          <p:cNvSpPr/>
          <p:nvPr/>
        </p:nvSpPr>
        <p:spPr>
          <a:xfrm>
            <a:off x="3333750" y="1699038"/>
            <a:ext cx="476437" cy="458112"/>
          </a:xfrm>
          <a:custGeom>
            <a:avLst/>
            <a:gdLst/>
            <a:ahLst/>
            <a:cxnLst/>
            <a:rect l="l" t="t" r="r" b="b"/>
            <a:pathLst>
              <a:path w="1047115" h="1047114" extrusionOk="0">
                <a:moveTo>
                  <a:pt x="523544" y="0"/>
                </a:moveTo>
                <a:lnTo>
                  <a:pt x="475891" y="2139"/>
                </a:lnTo>
                <a:lnTo>
                  <a:pt x="429437" y="8435"/>
                </a:lnTo>
                <a:lnTo>
                  <a:pt x="384366" y="18701"/>
                </a:lnTo>
                <a:lnTo>
                  <a:pt x="340863" y="32754"/>
                </a:lnTo>
                <a:lnTo>
                  <a:pt x="299114" y="50408"/>
                </a:lnTo>
                <a:lnTo>
                  <a:pt x="259302" y="71479"/>
                </a:lnTo>
                <a:lnTo>
                  <a:pt x="221613" y="95782"/>
                </a:lnTo>
                <a:lnTo>
                  <a:pt x="186232" y="123131"/>
                </a:lnTo>
                <a:lnTo>
                  <a:pt x="153343" y="153343"/>
                </a:lnTo>
                <a:lnTo>
                  <a:pt x="123131" y="186232"/>
                </a:lnTo>
                <a:lnTo>
                  <a:pt x="95782" y="221613"/>
                </a:lnTo>
                <a:lnTo>
                  <a:pt x="71479" y="259302"/>
                </a:lnTo>
                <a:lnTo>
                  <a:pt x="50408" y="299114"/>
                </a:lnTo>
                <a:lnTo>
                  <a:pt x="32754" y="340863"/>
                </a:lnTo>
                <a:lnTo>
                  <a:pt x="18701" y="384366"/>
                </a:lnTo>
                <a:lnTo>
                  <a:pt x="8435" y="429437"/>
                </a:lnTo>
                <a:lnTo>
                  <a:pt x="2139" y="475891"/>
                </a:lnTo>
                <a:lnTo>
                  <a:pt x="0" y="523544"/>
                </a:lnTo>
                <a:lnTo>
                  <a:pt x="2139" y="571197"/>
                </a:lnTo>
                <a:lnTo>
                  <a:pt x="8435" y="617651"/>
                </a:lnTo>
                <a:lnTo>
                  <a:pt x="18701" y="662722"/>
                </a:lnTo>
                <a:lnTo>
                  <a:pt x="32754" y="706224"/>
                </a:lnTo>
                <a:lnTo>
                  <a:pt x="50408" y="747974"/>
                </a:lnTo>
                <a:lnTo>
                  <a:pt x="71479" y="787785"/>
                </a:lnTo>
                <a:lnTo>
                  <a:pt x="95782" y="825474"/>
                </a:lnTo>
                <a:lnTo>
                  <a:pt x="123131" y="860856"/>
                </a:lnTo>
                <a:lnTo>
                  <a:pt x="153343" y="893745"/>
                </a:lnTo>
                <a:lnTo>
                  <a:pt x="186232" y="923956"/>
                </a:lnTo>
                <a:lnTo>
                  <a:pt x="221613" y="951306"/>
                </a:lnTo>
                <a:lnTo>
                  <a:pt x="259302" y="975608"/>
                </a:lnTo>
                <a:lnTo>
                  <a:pt x="299114" y="996679"/>
                </a:lnTo>
                <a:lnTo>
                  <a:pt x="340863" y="1014333"/>
                </a:lnTo>
                <a:lnTo>
                  <a:pt x="384366" y="1028386"/>
                </a:lnTo>
                <a:lnTo>
                  <a:pt x="429437" y="1038653"/>
                </a:lnTo>
                <a:lnTo>
                  <a:pt x="475891" y="1044948"/>
                </a:lnTo>
                <a:lnTo>
                  <a:pt x="523544" y="1047088"/>
                </a:lnTo>
                <a:lnTo>
                  <a:pt x="571197" y="1044948"/>
                </a:lnTo>
                <a:lnTo>
                  <a:pt x="617651" y="1038653"/>
                </a:lnTo>
                <a:lnTo>
                  <a:pt x="662722" y="1028386"/>
                </a:lnTo>
                <a:lnTo>
                  <a:pt x="706224" y="1014333"/>
                </a:lnTo>
                <a:lnTo>
                  <a:pt x="747974" y="996679"/>
                </a:lnTo>
                <a:lnTo>
                  <a:pt x="787785" y="975608"/>
                </a:lnTo>
                <a:lnTo>
                  <a:pt x="825474" y="951306"/>
                </a:lnTo>
                <a:lnTo>
                  <a:pt x="860856" y="923956"/>
                </a:lnTo>
                <a:lnTo>
                  <a:pt x="893745" y="893745"/>
                </a:lnTo>
                <a:lnTo>
                  <a:pt x="923956" y="860856"/>
                </a:lnTo>
                <a:lnTo>
                  <a:pt x="951306" y="825474"/>
                </a:lnTo>
                <a:lnTo>
                  <a:pt x="975608" y="787785"/>
                </a:lnTo>
                <a:lnTo>
                  <a:pt x="996679" y="747974"/>
                </a:lnTo>
                <a:lnTo>
                  <a:pt x="1014333" y="706224"/>
                </a:lnTo>
                <a:lnTo>
                  <a:pt x="1028386" y="662722"/>
                </a:lnTo>
                <a:lnTo>
                  <a:pt x="1038653" y="617651"/>
                </a:lnTo>
                <a:lnTo>
                  <a:pt x="1044948" y="571197"/>
                </a:lnTo>
                <a:lnTo>
                  <a:pt x="1047088" y="523544"/>
                </a:lnTo>
                <a:lnTo>
                  <a:pt x="1044948" y="475891"/>
                </a:lnTo>
                <a:lnTo>
                  <a:pt x="1038653" y="429437"/>
                </a:lnTo>
                <a:lnTo>
                  <a:pt x="1028386" y="384366"/>
                </a:lnTo>
                <a:lnTo>
                  <a:pt x="1014333" y="340863"/>
                </a:lnTo>
                <a:lnTo>
                  <a:pt x="996679" y="299114"/>
                </a:lnTo>
                <a:lnTo>
                  <a:pt x="975608" y="259302"/>
                </a:lnTo>
                <a:lnTo>
                  <a:pt x="951306" y="221613"/>
                </a:lnTo>
                <a:lnTo>
                  <a:pt x="923956" y="186232"/>
                </a:lnTo>
                <a:lnTo>
                  <a:pt x="893745" y="153343"/>
                </a:lnTo>
                <a:lnTo>
                  <a:pt x="860856" y="123131"/>
                </a:lnTo>
                <a:lnTo>
                  <a:pt x="825474" y="95782"/>
                </a:lnTo>
                <a:lnTo>
                  <a:pt x="787785" y="71479"/>
                </a:lnTo>
                <a:lnTo>
                  <a:pt x="747974" y="50408"/>
                </a:lnTo>
                <a:lnTo>
                  <a:pt x="706224" y="32754"/>
                </a:lnTo>
                <a:lnTo>
                  <a:pt x="662722" y="18701"/>
                </a:lnTo>
                <a:lnTo>
                  <a:pt x="617651" y="8435"/>
                </a:lnTo>
                <a:lnTo>
                  <a:pt x="571197" y="2139"/>
                </a:lnTo>
                <a:lnTo>
                  <a:pt x="523544" y="0"/>
                </a:lnTo>
                <a:close/>
              </a:path>
            </a:pathLst>
          </a:custGeom>
          <a:solidFill>
            <a:srgbClr val="FC2C3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759" name="Google Shape;759;p104"/>
          <p:cNvSpPr/>
          <p:nvPr/>
        </p:nvSpPr>
        <p:spPr>
          <a:xfrm>
            <a:off x="6003131" y="1699038"/>
            <a:ext cx="0" cy="2977872"/>
          </a:xfrm>
          <a:custGeom>
            <a:avLst/>
            <a:gdLst/>
            <a:ahLst/>
            <a:cxnLst/>
            <a:rect l="l" t="t" r="r" b="b"/>
            <a:pathLst>
              <a:path w="120000" h="6806565" extrusionOk="0">
                <a:moveTo>
                  <a:pt x="0" y="0"/>
                </a:moveTo>
                <a:lnTo>
                  <a:pt x="0" y="6806075"/>
                </a:lnTo>
              </a:path>
            </a:pathLst>
          </a:custGeom>
          <a:noFill/>
          <a:ln w="10450" cap="flat" cmpd="sng">
            <a:solidFill>
              <a:srgbClr val="D2D2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760" name="Google Shape;760;p104"/>
          <p:cNvSpPr/>
          <p:nvPr/>
        </p:nvSpPr>
        <p:spPr>
          <a:xfrm>
            <a:off x="6191250" y="1699038"/>
            <a:ext cx="476437" cy="458112"/>
          </a:xfrm>
          <a:custGeom>
            <a:avLst/>
            <a:gdLst/>
            <a:ahLst/>
            <a:cxnLst/>
            <a:rect l="l" t="t" r="r" b="b"/>
            <a:pathLst>
              <a:path w="1047115" h="1047114" extrusionOk="0">
                <a:moveTo>
                  <a:pt x="523544" y="0"/>
                </a:moveTo>
                <a:lnTo>
                  <a:pt x="475891" y="2139"/>
                </a:lnTo>
                <a:lnTo>
                  <a:pt x="429437" y="8435"/>
                </a:lnTo>
                <a:lnTo>
                  <a:pt x="384366" y="18701"/>
                </a:lnTo>
                <a:lnTo>
                  <a:pt x="340863" y="32754"/>
                </a:lnTo>
                <a:lnTo>
                  <a:pt x="299114" y="50408"/>
                </a:lnTo>
                <a:lnTo>
                  <a:pt x="259302" y="71479"/>
                </a:lnTo>
                <a:lnTo>
                  <a:pt x="221613" y="95782"/>
                </a:lnTo>
                <a:lnTo>
                  <a:pt x="186232" y="123131"/>
                </a:lnTo>
                <a:lnTo>
                  <a:pt x="153343" y="153343"/>
                </a:lnTo>
                <a:lnTo>
                  <a:pt x="123131" y="186232"/>
                </a:lnTo>
                <a:lnTo>
                  <a:pt x="95782" y="221613"/>
                </a:lnTo>
                <a:lnTo>
                  <a:pt x="71479" y="259302"/>
                </a:lnTo>
                <a:lnTo>
                  <a:pt x="50408" y="299114"/>
                </a:lnTo>
                <a:lnTo>
                  <a:pt x="32754" y="340863"/>
                </a:lnTo>
                <a:lnTo>
                  <a:pt x="18701" y="384366"/>
                </a:lnTo>
                <a:lnTo>
                  <a:pt x="8435" y="429437"/>
                </a:lnTo>
                <a:lnTo>
                  <a:pt x="2139" y="475891"/>
                </a:lnTo>
                <a:lnTo>
                  <a:pt x="0" y="523544"/>
                </a:lnTo>
                <a:lnTo>
                  <a:pt x="2139" y="571197"/>
                </a:lnTo>
                <a:lnTo>
                  <a:pt x="8435" y="617651"/>
                </a:lnTo>
                <a:lnTo>
                  <a:pt x="18701" y="662722"/>
                </a:lnTo>
                <a:lnTo>
                  <a:pt x="32754" y="706224"/>
                </a:lnTo>
                <a:lnTo>
                  <a:pt x="50408" y="747974"/>
                </a:lnTo>
                <a:lnTo>
                  <a:pt x="71479" y="787785"/>
                </a:lnTo>
                <a:lnTo>
                  <a:pt x="95782" y="825474"/>
                </a:lnTo>
                <a:lnTo>
                  <a:pt x="123131" y="860856"/>
                </a:lnTo>
                <a:lnTo>
                  <a:pt x="153343" y="893745"/>
                </a:lnTo>
                <a:lnTo>
                  <a:pt x="186232" y="923956"/>
                </a:lnTo>
                <a:lnTo>
                  <a:pt x="221613" y="951306"/>
                </a:lnTo>
                <a:lnTo>
                  <a:pt x="259302" y="975608"/>
                </a:lnTo>
                <a:lnTo>
                  <a:pt x="299114" y="996679"/>
                </a:lnTo>
                <a:lnTo>
                  <a:pt x="340863" y="1014333"/>
                </a:lnTo>
                <a:lnTo>
                  <a:pt x="384366" y="1028386"/>
                </a:lnTo>
                <a:lnTo>
                  <a:pt x="429437" y="1038653"/>
                </a:lnTo>
                <a:lnTo>
                  <a:pt x="475891" y="1044948"/>
                </a:lnTo>
                <a:lnTo>
                  <a:pt x="523544" y="1047088"/>
                </a:lnTo>
                <a:lnTo>
                  <a:pt x="571197" y="1044948"/>
                </a:lnTo>
                <a:lnTo>
                  <a:pt x="617651" y="1038653"/>
                </a:lnTo>
                <a:lnTo>
                  <a:pt x="662722" y="1028386"/>
                </a:lnTo>
                <a:lnTo>
                  <a:pt x="706224" y="1014333"/>
                </a:lnTo>
                <a:lnTo>
                  <a:pt x="747974" y="996679"/>
                </a:lnTo>
                <a:lnTo>
                  <a:pt x="787785" y="975608"/>
                </a:lnTo>
                <a:lnTo>
                  <a:pt x="825474" y="951306"/>
                </a:lnTo>
                <a:lnTo>
                  <a:pt x="860856" y="923956"/>
                </a:lnTo>
                <a:lnTo>
                  <a:pt x="893745" y="893745"/>
                </a:lnTo>
                <a:lnTo>
                  <a:pt x="923956" y="860856"/>
                </a:lnTo>
                <a:lnTo>
                  <a:pt x="951306" y="825474"/>
                </a:lnTo>
                <a:lnTo>
                  <a:pt x="975608" y="787785"/>
                </a:lnTo>
                <a:lnTo>
                  <a:pt x="996679" y="747974"/>
                </a:lnTo>
                <a:lnTo>
                  <a:pt x="1014333" y="706224"/>
                </a:lnTo>
                <a:lnTo>
                  <a:pt x="1028386" y="662722"/>
                </a:lnTo>
                <a:lnTo>
                  <a:pt x="1038653" y="617651"/>
                </a:lnTo>
                <a:lnTo>
                  <a:pt x="1044948" y="571197"/>
                </a:lnTo>
                <a:lnTo>
                  <a:pt x="1047088" y="523544"/>
                </a:lnTo>
                <a:lnTo>
                  <a:pt x="1044948" y="475891"/>
                </a:lnTo>
                <a:lnTo>
                  <a:pt x="1038653" y="429437"/>
                </a:lnTo>
                <a:lnTo>
                  <a:pt x="1028386" y="384366"/>
                </a:lnTo>
                <a:lnTo>
                  <a:pt x="1014333" y="340863"/>
                </a:lnTo>
                <a:lnTo>
                  <a:pt x="996679" y="299114"/>
                </a:lnTo>
                <a:lnTo>
                  <a:pt x="975608" y="259302"/>
                </a:lnTo>
                <a:lnTo>
                  <a:pt x="951306" y="221613"/>
                </a:lnTo>
                <a:lnTo>
                  <a:pt x="923956" y="186232"/>
                </a:lnTo>
                <a:lnTo>
                  <a:pt x="893745" y="153343"/>
                </a:lnTo>
                <a:lnTo>
                  <a:pt x="860856" y="123131"/>
                </a:lnTo>
                <a:lnTo>
                  <a:pt x="825474" y="95782"/>
                </a:lnTo>
                <a:lnTo>
                  <a:pt x="787785" y="71479"/>
                </a:lnTo>
                <a:lnTo>
                  <a:pt x="747974" y="50408"/>
                </a:lnTo>
                <a:lnTo>
                  <a:pt x="706224" y="32754"/>
                </a:lnTo>
                <a:lnTo>
                  <a:pt x="662722" y="18701"/>
                </a:lnTo>
                <a:lnTo>
                  <a:pt x="617651" y="8435"/>
                </a:lnTo>
                <a:lnTo>
                  <a:pt x="571197" y="2139"/>
                </a:lnTo>
                <a:lnTo>
                  <a:pt x="523544" y="0"/>
                </a:lnTo>
                <a:close/>
              </a:path>
            </a:pathLst>
          </a:custGeom>
          <a:solidFill>
            <a:srgbClr val="FC2C3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761" name="Google Shape;761;p104"/>
          <p:cNvSpPr/>
          <p:nvPr/>
        </p:nvSpPr>
        <p:spPr>
          <a:xfrm>
            <a:off x="476250" y="335215"/>
            <a:ext cx="162086" cy="155852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762" name="Google Shape;762;p104"/>
          <p:cNvSpPr/>
          <p:nvPr/>
        </p:nvSpPr>
        <p:spPr>
          <a:xfrm>
            <a:off x="614362" y="380807"/>
            <a:ext cx="124238" cy="119459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2"/>
                </a:lnTo>
                <a:lnTo>
                  <a:pt x="146592" y="21690"/>
                </a:lnTo>
                <a:lnTo>
                  <a:pt x="0" y="168282"/>
                </a:lnTo>
                <a:lnTo>
                  <a:pt x="104708" y="272991"/>
                </a:lnTo>
                <a:lnTo>
                  <a:pt x="251301" y="126399"/>
                </a:lnTo>
                <a:lnTo>
                  <a:pt x="267563" y="101904"/>
                </a:lnTo>
                <a:lnTo>
                  <a:pt x="272983" y="74044"/>
                </a:lnTo>
                <a:lnTo>
                  <a:pt x="267563" y="46185"/>
                </a:lnTo>
                <a:lnTo>
                  <a:pt x="251301" y="21690"/>
                </a:lnTo>
                <a:lnTo>
                  <a:pt x="226809" y="5422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763" name="Google Shape;763;p104"/>
          <p:cNvSpPr/>
          <p:nvPr/>
        </p:nvSpPr>
        <p:spPr>
          <a:xfrm>
            <a:off x="571500" y="338137"/>
            <a:ext cx="121060" cy="116403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764" name="Google Shape;764;p104"/>
          <p:cNvSpPr/>
          <p:nvPr/>
        </p:nvSpPr>
        <p:spPr>
          <a:xfrm>
            <a:off x="571500" y="326031"/>
            <a:ext cx="181156" cy="174188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765" name="Google Shape;765;p104"/>
          <p:cNvSpPr txBox="1">
            <a:spLocks noGrp="1"/>
          </p:cNvSpPr>
          <p:nvPr>
            <p:ph type="title"/>
          </p:nvPr>
        </p:nvSpPr>
        <p:spPr>
          <a:xfrm>
            <a:off x="450955" y="981703"/>
            <a:ext cx="7620000" cy="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С помощью MVP проверяем</a:t>
            </a:r>
            <a:endParaRPr sz="30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766" name="Google Shape;766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54250" y="326012"/>
            <a:ext cx="960445" cy="174626"/>
          </a:xfrm>
          <a:prstGeom prst="rect">
            <a:avLst/>
          </a:prstGeom>
          <a:noFill/>
          <a:ln>
            <a:noFill/>
          </a:ln>
        </p:spPr>
      </p:pic>
      <p:sp>
        <p:nvSpPr>
          <p:cNvPr id="767" name="Google Shape;767;p104"/>
          <p:cNvSpPr txBox="1"/>
          <p:nvPr/>
        </p:nvSpPr>
        <p:spPr>
          <a:xfrm>
            <a:off x="863227" y="264182"/>
            <a:ext cx="5404800" cy="2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075" tIns="41075" rIns="41075" bIns="41075" anchor="t" anchorCtr="0">
            <a:noAutofit/>
          </a:bodyPr>
          <a:lstStyle/>
          <a:p>
            <a:pPr marL="0" marR="787400" lvl="0" indent="0" algn="l" rtl="0">
              <a:lnSpc>
                <a:spcPct val="1012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>
                <a:latin typeface="IBM Plex Sans"/>
                <a:ea typeface="IBM Plex Sans"/>
                <a:cs typeface="IBM Plex Sans"/>
                <a:sym typeface="IBM Plex Sans"/>
              </a:rPr>
              <a:t>Основы управления продуктом</a:t>
            </a:r>
            <a:endParaRPr sz="13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787400" lvl="0" indent="0" algn="l" rtl="0">
              <a:lnSpc>
                <a:spcPct val="1012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05"/>
          <p:cNvSpPr txBox="1"/>
          <p:nvPr/>
        </p:nvSpPr>
        <p:spPr>
          <a:xfrm>
            <a:off x="456067" y="2260291"/>
            <a:ext cx="2456400" cy="115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latin typeface="IBM Plex Sans"/>
                <a:ea typeface="IBM Plex Sans"/>
                <a:cs typeface="IBM Plex Sans"/>
                <a:sym typeface="IBM Plex Sans"/>
              </a:rPr>
              <a:t>Проблематика</a:t>
            </a:r>
            <a:endParaRPr sz="15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0" lvl="0" indent="0" algn="l" rtl="0">
              <a:lnSpc>
                <a:spcPct val="1085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858793"/>
                </a:solidFill>
                <a:latin typeface="IBM Plex Sans"/>
                <a:ea typeface="IBM Plex Sans"/>
                <a:cs typeface="IBM Plex Sans"/>
                <a:sym typeface="IBM Plex Sans"/>
              </a:rPr>
              <a:t>Реальное представление пользователя о проблеме</a:t>
            </a:r>
            <a:endParaRPr sz="13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773" name="Google Shape;773;p105"/>
          <p:cNvSpPr txBox="1"/>
          <p:nvPr/>
        </p:nvSpPr>
        <p:spPr>
          <a:xfrm>
            <a:off x="3329722" y="2257249"/>
            <a:ext cx="2458200" cy="15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latin typeface="IBM Plex Sans"/>
                <a:ea typeface="IBM Plex Sans"/>
                <a:cs typeface="IBM Plex Sans"/>
                <a:sym typeface="IBM Plex Sans"/>
              </a:rPr>
              <a:t>Приоритезация</a:t>
            </a:r>
            <a:endParaRPr sz="15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88900" lvl="0" indent="0" algn="l" rtl="0">
              <a:lnSpc>
                <a:spcPct val="1085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858793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Самые приоритетные функции продукта для клиента</a:t>
            </a:r>
            <a:endParaRPr sz="1300">
              <a:solidFill>
                <a:srgbClr val="858793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88900" lvl="0" indent="0" algn="l" rtl="0">
              <a:lnSpc>
                <a:spcPct val="1085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300">
              <a:solidFill>
                <a:srgbClr val="858793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88900" lvl="0" indent="0" algn="l" rtl="0">
              <a:lnSpc>
                <a:spcPct val="1085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300">
              <a:solidFill>
                <a:srgbClr val="858793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774" name="Google Shape;774;p105"/>
          <p:cNvSpPr txBox="1"/>
          <p:nvPr/>
        </p:nvSpPr>
        <p:spPr>
          <a:xfrm>
            <a:off x="6186153" y="2132001"/>
            <a:ext cx="2201700" cy="14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4675" rIns="0" bIns="0" anchor="t" anchorCtr="0">
            <a:noAutofit/>
          </a:bodyPr>
          <a:lstStyle/>
          <a:p>
            <a:pPr marL="12700" marR="0" lvl="0" indent="-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latin typeface="IBM Plex Sans"/>
                <a:ea typeface="IBM Plex Sans"/>
                <a:cs typeface="IBM Plex Sans"/>
                <a:sym typeface="IBM Plex Sans"/>
              </a:rPr>
              <a:t>Метрики</a:t>
            </a:r>
            <a:endParaRPr sz="15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12700" marR="0" lvl="0" indent="0" algn="l" rtl="0">
              <a:lnSpc>
                <a:spcPct val="1085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858793"/>
                </a:solidFill>
                <a:latin typeface="IBM Plex Sans"/>
                <a:ea typeface="IBM Plex Sans"/>
                <a:cs typeface="IBM Plex Sans"/>
                <a:sym typeface="IBM Plex Sans"/>
              </a:rPr>
              <a:t>Ожидаемые метрики по продукту</a:t>
            </a:r>
            <a:endParaRPr sz="1300">
              <a:solidFill>
                <a:srgbClr val="858793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0" lvl="0" indent="0" algn="l" rtl="0">
              <a:lnSpc>
                <a:spcPct val="1085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300">
              <a:solidFill>
                <a:srgbClr val="858793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775" name="Google Shape;775;p105"/>
          <p:cNvSpPr/>
          <p:nvPr/>
        </p:nvSpPr>
        <p:spPr>
          <a:xfrm>
            <a:off x="466320" y="1699038"/>
            <a:ext cx="476437" cy="458112"/>
          </a:xfrm>
          <a:custGeom>
            <a:avLst/>
            <a:gdLst/>
            <a:ahLst/>
            <a:cxnLst/>
            <a:rect l="l" t="t" r="r" b="b"/>
            <a:pathLst>
              <a:path w="1047114" h="1047114" extrusionOk="0">
                <a:moveTo>
                  <a:pt x="523544" y="0"/>
                </a:moveTo>
                <a:lnTo>
                  <a:pt x="475891" y="2139"/>
                </a:lnTo>
                <a:lnTo>
                  <a:pt x="429437" y="8435"/>
                </a:lnTo>
                <a:lnTo>
                  <a:pt x="384366" y="18701"/>
                </a:lnTo>
                <a:lnTo>
                  <a:pt x="340863" y="32754"/>
                </a:lnTo>
                <a:lnTo>
                  <a:pt x="299114" y="50408"/>
                </a:lnTo>
                <a:lnTo>
                  <a:pt x="259302" y="71479"/>
                </a:lnTo>
                <a:lnTo>
                  <a:pt x="221613" y="95782"/>
                </a:lnTo>
                <a:lnTo>
                  <a:pt x="186232" y="123131"/>
                </a:lnTo>
                <a:lnTo>
                  <a:pt x="153343" y="153343"/>
                </a:lnTo>
                <a:lnTo>
                  <a:pt x="123131" y="186232"/>
                </a:lnTo>
                <a:lnTo>
                  <a:pt x="95782" y="221613"/>
                </a:lnTo>
                <a:lnTo>
                  <a:pt x="71479" y="259302"/>
                </a:lnTo>
                <a:lnTo>
                  <a:pt x="50408" y="299114"/>
                </a:lnTo>
                <a:lnTo>
                  <a:pt x="32754" y="340863"/>
                </a:lnTo>
                <a:lnTo>
                  <a:pt x="18701" y="384366"/>
                </a:lnTo>
                <a:lnTo>
                  <a:pt x="8435" y="429437"/>
                </a:lnTo>
                <a:lnTo>
                  <a:pt x="2139" y="475891"/>
                </a:lnTo>
                <a:lnTo>
                  <a:pt x="0" y="523544"/>
                </a:lnTo>
                <a:lnTo>
                  <a:pt x="2139" y="571197"/>
                </a:lnTo>
                <a:lnTo>
                  <a:pt x="8435" y="617651"/>
                </a:lnTo>
                <a:lnTo>
                  <a:pt x="18701" y="662722"/>
                </a:lnTo>
                <a:lnTo>
                  <a:pt x="32754" y="706224"/>
                </a:lnTo>
                <a:lnTo>
                  <a:pt x="50408" y="747974"/>
                </a:lnTo>
                <a:lnTo>
                  <a:pt x="71479" y="787785"/>
                </a:lnTo>
                <a:lnTo>
                  <a:pt x="95782" y="825474"/>
                </a:lnTo>
                <a:lnTo>
                  <a:pt x="123131" y="860856"/>
                </a:lnTo>
                <a:lnTo>
                  <a:pt x="153343" y="893745"/>
                </a:lnTo>
                <a:lnTo>
                  <a:pt x="186232" y="923956"/>
                </a:lnTo>
                <a:lnTo>
                  <a:pt x="221613" y="951306"/>
                </a:lnTo>
                <a:lnTo>
                  <a:pt x="259302" y="975608"/>
                </a:lnTo>
                <a:lnTo>
                  <a:pt x="299114" y="996679"/>
                </a:lnTo>
                <a:lnTo>
                  <a:pt x="340863" y="1014333"/>
                </a:lnTo>
                <a:lnTo>
                  <a:pt x="384366" y="1028386"/>
                </a:lnTo>
                <a:lnTo>
                  <a:pt x="429437" y="1038653"/>
                </a:lnTo>
                <a:lnTo>
                  <a:pt x="475891" y="1044948"/>
                </a:lnTo>
                <a:lnTo>
                  <a:pt x="523544" y="1047088"/>
                </a:lnTo>
                <a:lnTo>
                  <a:pt x="571197" y="1044948"/>
                </a:lnTo>
                <a:lnTo>
                  <a:pt x="617651" y="1038653"/>
                </a:lnTo>
                <a:lnTo>
                  <a:pt x="662722" y="1028386"/>
                </a:lnTo>
                <a:lnTo>
                  <a:pt x="706224" y="1014333"/>
                </a:lnTo>
                <a:lnTo>
                  <a:pt x="747974" y="996679"/>
                </a:lnTo>
                <a:lnTo>
                  <a:pt x="787785" y="975608"/>
                </a:lnTo>
                <a:lnTo>
                  <a:pt x="825474" y="951306"/>
                </a:lnTo>
                <a:lnTo>
                  <a:pt x="860856" y="923956"/>
                </a:lnTo>
                <a:lnTo>
                  <a:pt x="893745" y="893745"/>
                </a:lnTo>
                <a:lnTo>
                  <a:pt x="923956" y="860856"/>
                </a:lnTo>
                <a:lnTo>
                  <a:pt x="951306" y="825474"/>
                </a:lnTo>
                <a:lnTo>
                  <a:pt x="975608" y="787785"/>
                </a:lnTo>
                <a:lnTo>
                  <a:pt x="996679" y="747974"/>
                </a:lnTo>
                <a:lnTo>
                  <a:pt x="1014333" y="706224"/>
                </a:lnTo>
                <a:lnTo>
                  <a:pt x="1028386" y="662722"/>
                </a:lnTo>
                <a:lnTo>
                  <a:pt x="1038653" y="617651"/>
                </a:lnTo>
                <a:lnTo>
                  <a:pt x="1044948" y="571197"/>
                </a:lnTo>
                <a:lnTo>
                  <a:pt x="1047088" y="523544"/>
                </a:lnTo>
                <a:lnTo>
                  <a:pt x="1044948" y="475891"/>
                </a:lnTo>
                <a:lnTo>
                  <a:pt x="1038653" y="429437"/>
                </a:lnTo>
                <a:lnTo>
                  <a:pt x="1028386" y="384366"/>
                </a:lnTo>
                <a:lnTo>
                  <a:pt x="1014333" y="340863"/>
                </a:lnTo>
                <a:lnTo>
                  <a:pt x="996679" y="299114"/>
                </a:lnTo>
                <a:lnTo>
                  <a:pt x="975608" y="259302"/>
                </a:lnTo>
                <a:lnTo>
                  <a:pt x="951306" y="221613"/>
                </a:lnTo>
                <a:lnTo>
                  <a:pt x="923956" y="186232"/>
                </a:lnTo>
                <a:lnTo>
                  <a:pt x="893745" y="153343"/>
                </a:lnTo>
                <a:lnTo>
                  <a:pt x="860856" y="123131"/>
                </a:lnTo>
                <a:lnTo>
                  <a:pt x="825474" y="95782"/>
                </a:lnTo>
                <a:lnTo>
                  <a:pt x="787785" y="71479"/>
                </a:lnTo>
                <a:lnTo>
                  <a:pt x="747974" y="50408"/>
                </a:lnTo>
                <a:lnTo>
                  <a:pt x="706224" y="32754"/>
                </a:lnTo>
                <a:lnTo>
                  <a:pt x="662722" y="18701"/>
                </a:lnTo>
                <a:lnTo>
                  <a:pt x="617651" y="8435"/>
                </a:lnTo>
                <a:lnTo>
                  <a:pt x="571197" y="2139"/>
                </a:lnTo>
                <a:lnTo>
                  <a:pt x="523544" y="0"/>
                </a:lnTo>
                <a:close/>
              </a:path>
            </a:pathLst>
          </a:custGeom>
          <a:solidFill>
            <a:srgbClr val="FC2C3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776" name="Google Shape;776;p105"/>
          <p:cNvSpPr/>
          <p:nvPr/>
        </p:nvSpPr>
        <p:spPr>
          <a:xfrm>
            <a:off x="3145631" y="1699038"/>
            <a:ext cx="0" cy="2977872"/>
          </a:xfrm>
          <a:custGeom>
            <a:avLst/>
            <a:gdLst/>
            <a:ahLst/>
            <a:cxnLst/>
            <a:rect l="l" t="t" r="r" b="b"/>
            <a:pathLst>
              <a:path w="120000" h="6806565" extrusionOk="0">
                <a:moveTo>
                  <a:pt x="0" y="0"/>
                </a:moveTo>
                <a:lnTo>
                  <a:pt x="0" y="6806075"/>
                </a:lnTo>
              </a:path>
            </a:pathLst>
          </a:custGeom>
          <a:noFill/>
          <a:ln w="10450" cap="flat" cmpd="sng">
            <a:solidFill>
              <a:srgbClr val="D2D2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777" name="Google Shape;777;p105"/>
          <p:cNvSpPr/>
          <p:nvPr/>
        </p:nvSpPr>
        <p:spPr>
          <a:xfrm>
            <a:off x="3333750" y="1699038"/>
            <a:ext cx="476437" cy="458112"/>
          </a:xfrm>
          <a:custGeom>
            <a:avLst/>
            <a:gdLst/>
            <a:ahLst/>
            <a:cxnLst/>
            <a:rect l="l" t="t" r="r" b="b"/>
            <a:pathLst>
              <a:path w="1047115" h="1047114" extrusionOk="0">
                <a:moveTo>
                  <a:pt x="523544" y="0"/>
                </a:moveTo>
                <a:lnTo>
                  <a:pt x="475891" y="2139"/>
                </a:lnTo>
                <a:lnTo>
                  <a:pt x="429437" y="8435"/>
                </a:lnTo>
                <a:lnTo>
                  <a:pt x="384366" y="18701"/>
                </a:lnTo>
                <a:lnTo>
                  <a:pt x="340863" y="32754"/>
                </a:lnTo>
                <a:lnTo>
                  <a:pt x="299114" y="50408"/>
                </a:lnTo>
                <a:lnTo>
                  <a:pt x="259302" y="71479"/>
                </a:lnTo>
                <a:lnTo>
                  <a:pt x="221613" y="95782"/>
                </a:lnTo>
                <a:lnTo>
                  <a:pt x="186232" y="123131"/>
                </a:lnTo>
                <a:lnTo>
                  <a:pt x="153343" y="153343"/>
                </a:lnTo>
                <a:lnTo>
                  <a:pt x="123131" y="186232"/>
                </a:lnTo>
                <a:lnTo>
                  <a:pt x="95782" y="221613"/>
                </a:lnTo>
                <a:lnTo>
                  <a:pt x="71479" y="259302"/>
                </a:lnTo>
                <a:lnTo>
                  <a:pt x="50408" y="299114"/>
                </a:lnTo>
                <a:lnTo>
                  <a:pt x="32754" y="340863"/>
                </a:lnTo>
                <a:lnTo>
                  <a:pt x="18701" y="384366"/>
                </a:lnTo>
                <a:lnTo>
                  <a:pt x="8435" y="429437"/>
                </a:lnTo>
                <a:lnTo>
                  <a:pt x="2139" y="475891"/>
                </a:lnTo>
                <a:lnTo>
                  <a:pt x="0" y="523544"/>
                </a:lnTo>
                <a:lnTo>
                  <a:pt x="2139" y="571197"/>
                </a:lnTo>
                <a:lnTo>
                  <a:pt x="8435" y="617651"/>
                </a:lnTo>
                <a:lnTo>
                  <a:pt x="18701" y="662722"/>
                </a:lnTo>
                <a:lnTo>
                  <a:pt x="32754" y="706224"/>
                </a:lnTo>
                <a:lnTo>
                  <a:pt x="50408" y="747974"/>
                </a:lnTo>
                <a:lnTo>
                  <a:pt x="71479" y="787785"/>
                </a:lnTo>
                <a:lnTo>
                  <a:pt x="95782" y="825474"/>
                </a:lnTo>
                <a:lnTo>
                  <a:pt x="123131" y="860856"/>
                </a:lnTo>
                <a:lnTo>
                  <a:pt x="153343" y="893745"/>
                </a:lnTo>
                <a:lnTo>
                  <a:pt x="186232" y="923956"/>
                </a:lnTo>
                <a:lnTo>
                  <a:pt x="221613" y="951306"/>
                </a:lnTo>
                <a:lnTo>
                  <a:pt x="259302" y="975608"/>
                </a:lnTo>
                <a:lnTo>
                  <a:pt x="299114" y="996679"/>
                </a:lnTo>
                <a:lnTo>
                  <a:pt x="340863" y="1014333"/>
                </a:lnTo>
                <a:lnTo>
                  <a:pt x="384366" y="1028386"/>
                </a:lnTo>
                <a:lnTo>
                  <a:pt x="429437" y="1038653"/>
                </a:lnTo>
                <a:lnTo>
                  <a:pt x="475891" y="1044948"/>
                </a:lnTo>
                <a:lnTo>
                  <a:pt x="523544" y="1047088"/>
                </a:lnTo>
                <a:lnTo>
                  <a:pt x="571197" y="1044948"/>
                </a:lnTo>
                <a:lnTo>
                  <a:pt x="617651" y="1038653"/>
                </a:lnTo>
                <a:lnTo>
                  <a:pt x="662722" y="1028386"/>
                </a:lnTo>
                <a:lnTo>
                  <a:pt x="706224" y="1014333"/>
                </a:lnTo>
                <a:lnTo>
                  <a:pt x="747974" y="996679"/>
                </a:lnTo>
                <a:lnTo>
                  <a:pt x="787785" y="975608"/>
                </a:lnTo>
                <a:lnTo>
                  <a:pt x="825474" y="951306"/>
                </a:lnTo>
                <a:lnTo>
                  <a:pt x="860856" y="923956"/>
                </a:lnTo>
                <a:lnTo>
                  <a:pt x="893745" y="893745"/>
                </a:lnTo>
                <a:lnTo>
                  <a:pt x="923956" y="860856"/>
                </a:lnTo>
                <a:lnTo>
                  <a:pt x="951306" y="825474"/>
                </a:lnTo>
                <a:lnTo>
                  <a:pt x="975608" y="787785"/>
                </a:lnTo>
                <a:lnTo>
                  <a:pt x="996679" y="747974"/>
                </a:lnTo>
                <a:lnTo>
                  <a:pt x="1014333" y="706224"/>
                </a:lnTo>
                <a:lnTo>
                  <a:pt x="1028386" y="662722"/>
                </a:lnTo>
                <a:lnTo>
                  <a:pt x="1038653" y="617651"/>
                </a:lnTo>
                <a:lnTo>
                  <a:pt x="1044948" y="571197"/>
                </a:lnTo>
                <a:lnTo>
                  <a:pt x="1047088" y="523544"/>
                </a:lnTo>
                <a:lnTo>
                  <a:pt x="1044948" y="475891"/>
                </a:lnTo>
                <a:lnTo>
                  <a:pt x="1038653" y="429437"/>
                </a:lnTo>
                <a:lnTo>
                  <a:pt x="1028386" y="384366"/>
                </a:lnTo>
                <a:lnTo>
                  <a:pt x="1014333" y="340863"/>
                </a:lnTo>
                <a:lnTo>
                  <a:pt x="996679" y="299114"/>
                </a:lnTo>
                <a:lnTo>
                  <a:pt x="975608" y="259302"/>
                </a:lnTo>
                <a:lnTo>
                  <a:pt x="951306" y="221613"/>
                </a:lnTo>
                <a:lnTo>
                  <a:pt x="923956" y="186232"/>
                </a:lnTo>
                <a:lnTo>
                  <a:pt x="893745" y="153343"/>
                </a:lnTo>
                <a:lnTo>
                  <a:pt x="860856" y="123131"/>
                </a:lnTo>
                <a:lnTo>
                  <a:pt x="825474" y="95782"/>
                </a:lnTo>
                <a:lnTo>
                  <a:pt x="787785" y="71479"/>
                </a:lnTo>
                <a:lnTo>
                  <a:pt x="747974" y="50408"/>
                </a:lnTo>
                <a:lnTo>
                  <a:pt x="706224" y="32754"/>
                </a:lnTo>
                <a:lnTo>
                  <a:pt x="662722" y="18701"/>
                </a:lnTo>
                <a:lnTo>
                  <a:pt x="617651" y="8435"/>
                </a:lnTo>
                <a:lnTo>
                  <a:pt x="571197" y="2139"/>
                </a:lnTo>
                <a:lnTo>
                  <a:pt x="523544" y="0"/>
                </a:lnTo>
                <a:close/>
              </a:path>
            </a:pathLst>
          </a:custGeom>
          <a:solidFill>
            <a:srgbClr val="FC2C3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778" name="Google Shape;778;p105"/>
          <p:cNvSpPr/>
          <p:nvPr/>
        </p:nvSpPr>
        <p:spPr>
          <a:xfrm>
            <a:off x="6003131" y="1699038"/>
            <a:ext cx="0" cy="2977872"/>
          </a:xfrm>
          <a:custGeom>
            <a:avLst/>
            <a:gdLst/>
            <a:ahLst/>
            <a:cxnLst/>
            <a:rect l="l" t="t" r="r" b="b"/>
            <a:pathLst>
              <a:path w="120000" h="6806565" extrusionOk="0">
                <a:moveTo>
                  <a:pt x="0" y="0"/>
                </a:moveTo>
                <a:lnTo>
                  <a:pt x="0" y="6806075"/>
                </a:lnTo>
              </a:path>
            </a:pathLst>
          </a:custGeom>
          <a:noFill/>
          <a:ln w="10450" cap="flat" cmpd="sng">
            <a:solidFill>
              <a:srgbClr val="D2D2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779" name="Google Shape;779;p105"/>
          <p:cNvSpPr/>
          <p:nvPr/>
        </p:nvSpPr>
        <p:spPr>
          <a:xfrm>
            <a:off x="6191250" y="1699038"/>
            <a:ext cx="476437" cy="458112"/>
          </a:xfrm>
          <a:custGeom>
            <a:avLst/>
            <a:gdLst/>
            <a:ahLst/>
            <a:cxnLst/>
            <a:rect l="l" t="t" r="r" b="b"/>
            <a:pathLst>
              <a:path w="1047115" h="1047114" extrusionOk="0">
                <a:moveTo>
                  <a:pt x="523544" y="0"/>
                </a:moveTo>
                <a:lnTo>
                  <a:pt x="475891" y="2139"/>
                </a:lnTo>
                <a:lnTo>
                  <a:pt x="429437" y="8435"/>
                </a:lnTo>
                <a:lnTo>
                  <a:pt x="384366" y="18701"/>
                </a:lnTo>
                <a:lnTo>
                  <a:pt x="340863" y="32754"/>
                </a:lnTo>
                <a:lnTo>
                  <a:pt x="299114" y="50408"/>
                </a:lnTo>
                <a:lnTo>
                  <a:pt x="259302" y="71479"/>
                </a:lnTo>
                <a:lnTo>
                  <a:pt x="221613" y="95782"/>
                </a:lnTo>
                <a:lnTo>
                  <a:pt x="186232" y="123131"/>
                </a:lnTo>
                <a:lnTo>
                  <a:pt x="153343" y="153343"/>
                </a:lnTo>
                <a:lnTo>
                  <a:pt x="123131" y="186232"/>
                </a:lnTo>
                <a:lnTo>
                  <a:pt x="95782" y="221613"/>
                </a:lnTo>
                <a:lnTo>
                  <a:pt x="71479" y="259302"/>
                </a:lnTo>
                <a:lnTo>
                  <a:pt x="50408" y="299114"/>
                </a:lnTo>
                <a:lnTo>
                  <a:pt x="32754" y="340863"/>
                </a:lnTo>
                <a:lnTo>
                  <a:pt x="18701" y="384366"/>
                </a:lnTo>
                <a:lnTo>
                  <a:pt x="8435" y="429437"/>
                </a:lnTo>
                <a:lnTo>
                  <a:pt x="2139" y="475891"/>
                </a:lnTo>
                <a:lnTo>
                  <a:pt x="0" y="523544"/>
                </a:lnTo>
                <a:lnTo>
                  <a:pt x="2139" y="571197"/>
                </a:lnTo>
                <a:lnTo>
                  <a:pt x="8435" y="617651"/>
                </a:lnTo>
                <a:lnTo>
                  <a:pt x="18701" y="662722"/>
                </a:lnTo>
                <a:lnTo>
                  <a:pt x="32754" y="706224"/>
                </a:lnTo>
                <a:lnTo>
                  <a:pt x="50408" y="747974"/>
                </a:lnTo>
                <a:lnTo>
                  <a:pt x="71479" y="787785"/>
                </a:lnTo>
                <a:lnTo>
                  <a:pt x="95782" y="825474"/>
                </a:lnTo>
                <a:lnTo>
                  <a:pt x="123131" y="860856"/>
                </a:lnTo>
                <a:lnTo>
                  <a:pt x="153343" y="893745"/>
                </a:lnTo>
                <a:lnTo>
                  <a:pt x="186232" y="923956"/>
                </a:lnTo>
                <a:lnTo>
                  <a:pt x="221613" y="951306"/>
                </a:lnTo>
                <a:lnTo>
                  <a:pt x="259302" y="975608"/>
                </a:lnTo>
                <a:lnTo>
                  <a:pt x="299114" y="996679"/>
                </a:lnTo>
                <a:lnTo>
                  <a:pt x="340863" y="1014333"/>
                </a:lnTo>
                <a:lnTo>
                  <a:pt x="384366" y="1028386"/>
                </a:lnTo>
                <a:lnTo>
                  <a:pt x="429437" y="1038653"/>
                </a:lnTo>
                <a:lnTo>
                  <a:pt x="475891" y="1044948"/>
                </a:lnTo>
                <a:lnTo>
                  <a:pt x="523544" y="1047088"/>
                </a:lnTo>
                <a:lnTo>
                  <a:pt x="571197" y="1044948"/>
                </a:lnTo>
                <a:lnTo>
                  <a:pt x="617651" y="1038653"/>
                </a:lnTo>
                <a:lnTo>
                  <a:pt x="662722" y="1028386"/>
                </a:lnTo>
                <a:lnTo>
                  <a:pt x="706224" y="1014333"/>
                </a:lnTo>
                <a:lnTo>
                  <a:pt x="747974" y="996679"/>
                </a:lnTo>
                <a:lnTo>
                  <a:pt x="787785" y="975608"/>
                </a:lnTo>
                <a:lnTo>
                  <a:pt x="825474" y="951306"/>
                </a:lnTo>
                <a:lnTo>
                  <a:pt x="860856" y="923956"/>
                </a:lnTo>
                <a:lnTo>
                  <a:pt x="893745" y="893745"/>
                </a:lnTo>
                <a:lnTo>
                  <a:pt x="923956" y="860856"/>
                </a:lnTo>
                <a:lnTo>
                  <a:pt x="951306" y="825474"/>
                </a:lnTo>
                <a:lnTo>
                  <a:pt x="975608" y="787785"/>
                </a:lnTo>
                <a:lnTo>
                  <a:pt x="996679" y="747974"/>
                </a:lnTo>
                <a:lnTo>
                  <a:pt x="1014333" y="706224"/>
                </a:lnTo>
                <a:lnTo>
                  <a:pt x="1028386" y="662722"/>
                </a:lnTo>
                <a:lnTo>
                  <a:pt x="1038653" y="617651"/>
                </a:lnTo>
                <a:lnTo>
                  <a:pt x="1044948" y="571197"/>
                </a:lnTo>
                <a:lnTo>
                  <a:pt x="1047088" y="523544"/>
                </a:lnTo>
                <a:lnTo>
                  <a:pt x="1044948" y="475891"/>
                </a:lnTo>
                <a:lnTo>
                  <a:pt x="1038653" y="429437"/>
                </a:lnTo>
                <a:lnTo>
                  <a:pt x="1028386" y="384366"/>
                </a:lnTo>
                <a:lnTo>
                  <a:pt x="1014333" y="340863"/>
                </a:lnTo>
                <a:lnTo>
                  <a:pt x="996679" y="299114"/>
                </a:lnTo>
                <a:lnTo>
                  <a:pt x="975608" y="259302"/>
                </a:lnTo>
                <a:lnTo>
                  <a:pt x="951306" y="221613"/>
                </a:lnTo>
                <a:lnTo>
                  <a:pt x="923956" y="186232"/>
                </a:lnTo>
                <a:lnTo>
                  <a:pt x="893745" y="153343"/>
                </a:lnTo>
                <a:lnTo>
                  <a:pt x="860856" y="123131"/>
                </a:lnTo>
                <a:lnTo>
                  <a:pt x="825474" y="95782"/>
                </a:lnTo>
                <a:lnTo>
                  <a:pt x="787785" y="71479"/>
                </a:lnTo>
                <a:lnTo>
                  <a:pt x="747974" y="50408"/>
                </a:lnTo>
                <a:lnTo>
                  <a:pt x="706224" y="32754"/>
                </a:lnTo>
                <a:lnTo>
                  <a:pt x="662722" y="18701"/>
                </a:lnTo>
                <a:lnTo>
                  <a:pt x="617651" y="8435"/>
                </a:lnTo>
                <a:lnTo>
                  <a:pt x="571197" y="2139"/>
                </a:lnTo>
                <a:lnTo>
                  <a:pt x="523544" y="0"/>
                </a:lnTo>
                <a:close/>
              </a:path>
            </a:pathLst>
          </a:custGeom>
          <a:solidFill>
            <a:srgbClr val="FC2C3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780" name="Google Shape;780;p105"/>
          <p:cNvSpPr/>
          <p:nvPr/>
        </p:nvSpPr>
        <p:spPr>
          <a:xfrm>
            <a:off x="476250" y="335215"/>
            <a:ext cx="162086" cy="155852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781" name="Google Shape;781;p105"/>
          <p:cNvSpPr/>
          <p:nvPr/>
        </p:nvSpPr>
        <p:spPr>
          <a:xfrm>
            <a:off x="614362" y="380807"/>
            <a:ext cx="124238" cy="119459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2"/>
                </a:lnTo>
                <a:lnTo>
                  <a:pt x="146592" y="21690"/>
                </a:lnTo>
                <a:lnTo>
                  <a:pt x="0" y="168282"/>
                </a:lnTo>
                <a:lnTo>
                  <a:pt x="104708" y="272991"/>
                </a:lnTo>
                <a:lnTo>
                  <a:pt x="251301" y="126399"/>
                </a:lnTo>
                <a:lnTo>
                  <a:pt x="267563" y="101904"/>
                </a:lnTo>
                <a:lnTo>
                  <a:pt x="272983" y="74044"/>
                </a:lnTo>
                <a:lnTo>
                  <a:pt x="267563" y="46185"/>
                </a:lnTo>
                <a:lnTo>
                  <a:pt x="251301" y="21690"/>
                </a:lnTo>
                <a:lnTo>
                  <a:pt x="226809" y="5422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782" name="Google Shape;782;p105"/>
          <p:cNvSpPr/>
          <p:nvPr/>
        </p:nvSpPr>
        <p:spPr>
          <a:xfrm>
            <a:off x="571500" y="338137"/>
            <a:ext cx="121060" cy="116403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783" name="Google Shape;783;p105"/>
          <p:cNvSpPr/>
          <p:nvPr/>
        </p:nvSpPr>
        <p:spPr>
          <a:xfrm>
            <a:off x="571500" y="326031"/>
            <a:ext cx="181156" cy="174188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784" name="Google Shape;784;p105"/>
          <p:cNvSpPr txBox="1">
            <a:spLocks noGrp="1"/>
          </p:cNvSpPr>
          <p:nvPr>
            <p:ph type="title"/>
          </p:nvPr>
        </p:nvSpPr>
        <p:spPr>
          <a:xfrm>
            <a:off x="450955" y="981703"/>
            <a:ext cx="7620000" cy="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В результате MVP получим</a:t>
            </a:r>
            <a:endParaRPr sz="30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785" name="Google Shape;785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54250" y="326012"/>
            <a:ext cx="960445" cy="174626"/>
          </a:xfrm>
          <a:prstGeom prst="rect">
            <a:avLst/>
          </a:prstGeom>
          <a:noFill/>
          <a:ln>
            <a:noFill/>
          </a:ln>
        </p:spPr>
      </p:pic>
      <p:sp>
        <p:nvSpPr>
          <p:cNvPr id="786" name="Google Shape;786;p105"/>
          <p:cNvSpPr txBox="1"/>
          <p:nvPr/>
        </p:nvSpPr>
        <p:spPr>
          <a:xfrm>
            <a:off x="863227" y="264182"/>
            <a:ext cx="5404800" cy="2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075" tIns="41075" rIns="41075" bIns="41075" anchor="t" anchorCtr="0">
            <a:noAutofit/>
          </a:bodyPr>
          <a:lstStyle/>
          <a:p>
            <a:pPr marL="0" marR="787400" lvl="0" indent="0" algn="l" rtl="0">
              <a:lnSpc>
                <a:spcPct val="1012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>
                <a:latin typeface="IBM Plex Sans"/>
                <a:ea typeface="IBM Plex Sans"/>
                <a:cs typeface="IBM Plex Sans"/>
                <a:sym typeface="IBM Plex Sans"/>
              </a:rPr>
              <a:t>Основы управления продуктом</a:t>
            </a:r>
            <a:endParaRPr sz="13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787400" lvl="0" indent="0" algn="l" rtl="0">
              <a:lnSpc>
                <a:spcPct val="1012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B2C38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B2C38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B2C38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1404</Words>
  <Application>Microsoft Office PowerPoint</Application>
  <PresentationFormat>Экран (16:9)</PresentationFormat>
  <Paragraphs>286</Paragraphs>
  <Slides>35</Slides>
  <Notes>35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13</vt:i4>
      </vt:variant>
      <vt:variant>
        <vt:lpstr>Тема</vt:lpstr>
      </vt:variant>
      <vt:variant>
        <vt:i4>11</vt:i4>
      </vt:variant>
      <vt:variant>
        <vt:lpstr>Заголовки слайдов</vt:lpstr>
      </vt:variant>
      <vt:variant>
        <vt:i4>35</vt:i4>
      </vt:variant>
    </vt:vector>
  </HeadingPairs>
  <TitlesOfParts>
    <vt:vector size="59" baseType="lpstr">
      <vt:lpstr>Calibri</vt:lpstr>
      <vt:lpstr>Arial</vt:lpstr>
      <vt:lpstr>IBM Plex Sans Medium</vt:lpstr>
      <vt:lpstr>Cambria</vt:lpstr>
      <vt:lpstr>Open Sans</vt:lpstr>
      <vt:lpstr>IBM Plex Sans</vt:lpstr>
      <vt:lpstr>IBM Plex Sans SemiBold</vt:lpstr>
      <vt:lpstr>Roboto Medium</vt:lpstr>
      <vt:lpstr>Roboto</vt:lpstr>
      <vt:lpstr>Proxima Nova</vt:lpstr>
      <vt:lpstr>Lato</vt:lpstr>
      <vt:lpstr>Times New Roman</vt:lpstr>
      <vt:lpstr>Helvetica Neue Light</vt:lpstr>
      <vt:lpstr>Simple Light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Тема Office</vt:lpstr>
      <vt:lpstr>Office Theme</vt:lpstr>
      <vt:lpstr>MVP и RAT</vt:lpstr>
      <vt:lpstr>Продуктовое мышление</vt:lpstr>
      <vt:lpstr>Презентация PowerPoint</vt:lpstr>
      <vt:lpstr>MVP  </vt:lpstr>
      <vt:lpstr>MVP ≠ прототип</vt:lpstr>
      <vt:lpstr>Достаточное качество</vt:lpstr>
      <vt:lpstr>Цели создания MVP </vt:lpstr>
      <vt:lpstr>С помощью MVP проверяем</vt:lpstr>
      <vt:lpstr>В результате MVP получим</vt:lpstr>
      <vt:lpstr>MVP — это дорого</vt:lpstr>
      <vt:lpstr>Что же делать?</vt:lpstr>
      <vt:lpstr>Использование RAT</vt:lpstr>
      <vt:lpstr>Выбор рисковых гипотез</vt:lpstr>
      <vt:lpstr>Проверка гипотез до MVP </vt:lpstr>
      <vt:lpstr>Этапы работы с MVP</vt:lpstr>
      <vt:lpstr>Фиксация состава MVP </vt:lpstr>
      <vt:lpstr>Презентация PowerPoint</vt:lpstr>
      <vt:lpstr>User story</vt:lpstr>
      <vt:lpstr>User Story как единица развития продукта</vt:lpstr>
      <vt:lpstr>Примеры </vt:lpstr>
      <vt:lpstr>Определение состава MVP через User Story</vt:lpstr>
      <vt:lpstr>User story Mapping</vt:lpstr>
      <vt:lpstr>Для чего используется User story Mapping</vt:lpstr>
      <vt:lpstr>Плюсы и минусы User story mapping  </vt:lpstr>
      <vt:lpstr>USM для приложения “Список покупок”  </vt:lpstr>
      <vt:lpstr>Итоги MVP</vt:lpstr>
      <vt:lpstr>Основные ошибки при работе с MVP </vt:lpstr>
      <vt:lpstr>Подведение итогов тестирования MVP </vt:lpstr>
      <vt:lpstr>Pivot </vt:lpstr>
      <vt:lpstr>Примеры MVP с рынка</vt:lpstr>
      <vt:lpstr>Air BnB</vt:lpstr>
      <vt:lpstr>Spotify</vt:lpstr>
      <vt:lpstr>Product Hunt</vt:lpstr>
      <vt:lpstr>Яндекс.Картинки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MVP и RAT</dc:title>
  <cp:lastModifiedBy>Сотрудник Интерконнект</cp:lastModifiedBy>
  <cp:revision>1</cp:revision>
  <dcterms:modified xsi:type="dcterms:W3CDTF">2021-08-20T16:52:25Z</dcterms:modified>
</cp:coreProperties>
</file>